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  <p:sldMasterId id="2147483850" r:id="rId2"/>
    <p:sldMasterId id="2147483696" r:id="rId3"/>
  </p:sldMasterIdLst>
  <p:sldIdLst>
    <p:sldId id="262" r:id="rId4"/>
    <p:sldId id="256" r:id="rId5"/>
    <p:sldId id="257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5" d="100"/>
          <a:sy n="125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226" y="1122363"/>
            <a:ext cx="801444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226" y="3602038"/>
            <a:ext cx="801444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8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226" y="1122363"/>
            <a:ext cx="801444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226" y="3602038"/>
            <a:ext cx="801444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8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78B36-A608-6416-A933-CED27D64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AACD35-CE2F-6045-95CB-460CF6377C2D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09344-2267-FF04-8C64-BD621084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5F895-4AFC-D5E1-85C0-087A4FDC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16EF46-43BD-3B45-8C60-FEEDB9B9A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05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731" y="1709740"/>
            <a:ext cx="668671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731" y="4589465"/>
            <a:ext cx="66867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DCA0B-053B-8B5F-D4CC-426F0D7E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60CE1EC-D321-EB44-AAD5-E330F5D0BD71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4AA9F-5283-38E5-79A8-2FF15839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3215-0D0B-FEE2-CD1A-FCA9B163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8B9119-3E9E-0444-85E7-9D7C6BFBB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693" y="681037"/>
            <a:ext cx="8054787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693" y="2090802"/>
            <a:ext cx="3891219" cy="37247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9069" y="2090802"/>
            <a:ext cx="3891219" cy="3724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7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90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58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248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421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17B9B-8601-1359-2419-C396AC39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ABCD75-6B8E-214B-9950-E0264394BBA0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CBB1D-19CC-7DE0-9E67-85D9E67C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9D97E-1CA9-646B-29E9-8F2C937B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273D45-DBF8-6341-84A1-57A1E0E2B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77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014" y="1122363"/>
            <a:ext cx="998389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014" y="3602038"/>
            <a:ext cx="99838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6795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78B36-A608-6416-A933-CED27D64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AACD35-CE2F-6045-95CB-460CF6377C2D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09344-2267-FF04-8C64-BD621084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5F895-4AFC-D5E1-85C0-087A4FDC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16EF46-43BD-3B45-8C60-FEEDB9B9A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67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6585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7" y="1120459"/>
            <a:ext cx="862655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897" y="4000184"/>
            <a:ext cx="862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189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4565" y="2814320"/>
            <a:ext cx="4243907" cy="34255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7319" y="2814320"/>
            <a:ext cx="4243907" cy="34255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1526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459" y="365126"/>
            <a:ext cx="86103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459" y="1681163"/>
            <a:ext cx="4096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459" y="2505075"/>
            <a:ext cx="40964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55727" y="1681163"/>
            <a:ext cx="41166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55727" y="2505075"/>
            <a:ext cx="411665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729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1934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997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6" y="457200"/>
            <a:ext cx="23640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6556" y="2057400"/>
            <a:ext cx="23640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38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731" y="1709740"/>
            <a:ext cx="668671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731" y="4589465"/>
            <a:ext cx="66867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DCA0B-053B-8B5F-D4CC-426F0D7E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60CE1EC-D321-EB44-AAD5-E330F5D0BD71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4AA9F-5283-38E5-79A8-2FF15839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3215-0D0B-FEE2-CD1A-FCA9B163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8B9119-3E9E-0444-85E7-9D7C6BFBB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693" y="681037"/>
            <a:ext cx="8054787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693" y="2090802"/>
            <a:ext cx="3891219" cy="3724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9069" y="2090802"/>
            <a:ext cx="3891219" cy="3724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8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31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687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17B9B-8601-1359-2419-C396AC39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ABCD75-6B8E-214B-9950-E0264394BBA0}" type="datetimeFigureOut">
              <a:rPr lang="en-US"/>
              <a:pPr>
                <a:defRPr/>
              </a:pPr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CBB1D-19CC-7DE0-9E67-85D9E67C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9D97E-1CA9-646B-29E9-8F2C937B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273D45-DBF8-6341-84A1-57A1E0E2B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4.emf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22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A39DE288-1718-02EE-C983-22DB09645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7693" y="1628859"/>
            <a:ext cx="8054787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C8039D80-965D-209A-4064-5EE5CEADE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7693" y="3089360"/>
            <a:ext cx="8054787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42A3BA-2DE5-4BBC-91DD-EE1F699E467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480300" y="2116889"/>
            <a:ext cx="4711700" cy="4711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8B6C18-2095-8EA1-81F1-79BB9055A23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37744" y="5865611"/>
            <a:ext cx="9525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10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bg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A39DE288-1718-02EE-C983-22DB09645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7693" y="1628859"/>
            <a:ext cx="8054787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C8039D80-965D-209A-4064-5EE5CEADE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7693" y="3089360"/>
            <a:ext cx="8054787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42A3BA-2DE5-4BBC-91DD-EE1F699E467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480300" y="2147369"/>
            <a:ext cx="4711700" cy="4711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EFB83A-2447-E2AB-2C4B-61225DCE23D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37744" y="5865611"/>
            <a:ext cx="9525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8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bg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kern="1200">
          <a:solidFill>
            <a:schemeClr val="accent3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accent3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accent3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accent3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accent3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5EA3F5-FB2A-97BA-CE2B-D5B9C54BA25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 rot="5400000">
            <a:off x="-1340189" y="1758442"/>
            <a:ext cx="6827520" cy="3310636"/>
          </a:xfrm>
          <a:prstGeom prst="rect">
            <a:avLst/>
          </a:prstGeom>
        </p:spPr>
      </p:pic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443276F2-6CBF-64F3-EFA9-6DD299F1F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24566" y="1340802"/>
            <a:ext cx="883666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08A58B06-AD12-D5FB-86EE-B78547893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24566" y="2801302"/>
            <a:ext cx="8836660" cy="347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CE82BE-8113-4260-970C-A387F0F14BD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503747" y="5776913"/>
            <a:ext cx="1270000" cy="800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accent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48A09C-1A6E-38B9-E9A7-8AAB3F904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82051C0-C645-FDC5-F027-13ED3662A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F9590869-DA9A-E5EA-7533-585BD62419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2770" name="Subtitle 2">
            <a:extLst>
              <a:ext uri="{FF2B5EF4-FFF2-40B4-BE49-F238E27FC236}">
                <a16:creationId xmlns:a16="http://schemas.microsoft.com/office/drawing/2014/main" id="{E199C6E5-6839-3631-A571-B9D643DB6A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8A40AD96-F8E9-A314-9BAF-2DCB229A32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43314" y="1122363"/>
            <a:ext cx="6396037" cy="23876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34818" name="Subtitle 2">
            <a:extLst>
              <a:ext uri="{FF2B5EF4-FFF2-40B4-BE49-F238E27FC236}">
                <a16:creationId xmlns:a16="http://schemas.microsoft.com/office/drawing/2014/main" id="{7E8335D7-196B-0EBA-AB67-5FD034DC07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3314" y="3602038"/>
            <a:ext cx="6396037" cy="1655762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D7D7CC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C widescreen" id="{B65DC82E-FB33-D34A-939E-742233ED0717}" vid="{42D1AE4A-4AC7-AF4B-98BA-F716716C345D}"/>
    </a:ext>
  </a:extLst>
</a:theme>
</file>

<file path=ppt/theme/theme2.xml><?xml version="1.0" encoding="utf-8"?>
<a:theme xmlns:a="http://schemas.openxmlformats.org/drawingml/2006/main" name="5_Office Theme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D7D7CC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C widescreen" id="{B65DC82E-FB33-D34A-939E-742233ED0717}" vid="{0D33BC48-FFF1-B042-B584-F420BFE150BF}"/>
    </a:ext>
  </a:extLst>
</a:theme>
</file>

<file path=ppt/theme/theme3.xml><?xml version="1.0" encoding="utf-8"?>
<a:theme xmlns:a="http://schemas.openxmlformats.org/drawingml/2006/main" name="Custom Design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9DA1A1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C widescreen" id="{B65DC82E-FB33-D34A-939E-742233ED0717}" vid="{46AEB5E1-DF45-BF4C-99BC-6168565604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xavier3-widescreen (2)</Template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Helvetica</vt:lpstr>
      <vt:lpstr>PP Neue Montreal</vt:lpstr>
      <vt:lpstr>PP Neue Montreal SemiBold</vt:lpstr>
      <vt:lpstr>4_Office Theme</vt:lpstr>
      <vt:lpstr>5_Office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Julie</dc:creator>
  <cp:lastModifiedBy>Calloway, Audrey</cp:lastModifiedBy>
  <cp:revision>2</cp:revision>
  <dcterms:created xsi:type="dcterms:W3CDTF">2024-11-05T20:39:32Z</dcterms:created>
  <dcterms:modified xsi:type="dcterms:W3CDTF">2024-11-06T19:47:26Z</dcterms:modified>
</cp:coreProperties>
</file>