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sldIdLst>
    <p:sldId id="256" r:id="rId2"/>
    <p:sldId id="261" r:id="rId3"/>
    <p:sldId id="262" r:id="rId4"/>
    <p:sldId id="263" r:id="rId5"/>
    <p:sldId id="259" r:id="rId6"/>
    <p:sldId id="257" r:id="rId7"/>
    <p:sldId id="258" r:id="rId8"/>
    <p:sldId id="260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P Neue Montreal Light" pitchFamily="2" charset="77"/>
      <p:regular r:id="rId16"/>
      <p:italic r:id="rId17"/>
    </p:embeddedFont>
    <p:embeddedFont>
      <p:font typeface="PP Neue Montreal SemiBold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5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A18C5-D623-9F21-7D3B-D339643B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06" y="-221476"/>
            <a:ext cx="10947047" cy="730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424E5-EC67-6DA7-6398-4CB29F8E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1" y="1635577"/>
            <a:ext cx="923768" cy="142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33046-2A01-BB69-6F1F-DFE43F5B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77" y="-755615"/>
            <a:ext cx="1003036" cy="22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33046-2A01-BB69-6F1F-DFE43F5B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282" y="-755615"/>
            <a:ext cx="1003036" cy="2241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CA401-1F10-3B26-3861-64D63815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82" y="1687652"/>
            <a:ext cx="1011303" cy="853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9937D-B032-43A4-CDF5-979BE54C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7826" y="-243239"/>
            <a:ext cx="5004421" cy="72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1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7EE8D-D4B7-27C9-D19B-92B4C330B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282" y="-755615"/>
            <a:ext cx="1003036" cy="2241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2FE41-CABD-D6BE-687A-6D68372DA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82" y="1687652"/>
            <a:ext cx="1011303" cy="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3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528C2F-8B2D-3CD9-AD49-0A986E2A6B69}"/>
              </a:ext>
            </a:extLst>
          </p:cNvPr>
          <p:cNvSpPr/>
          <p:nvPr/>
        </p:nvSpPr>
        <p:spPr>
          <a:xfrm>
            <a:off x="-111760" y="-214938"/>
            <a:ext cx="12410440" cy="72878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8B051-4032-919D-9755-0BDFC8BD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760" y="5861059"/>
            <a:ext cx="12410440" cy="199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72F36-A2D1-34F6-D153-332A5A8EA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427" y="-772026"/>
            <a:ext cx="1003036" cy="2241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7D81DE-3EB5-FDF8-3894-7B19EEB4C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281" y="1687652"/>
            <a:ext cx="1011304" cy="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CDB94-CE01-E642-F897-67E6FE5A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7" y="5778448"/>
            <a:ext cx="989931" cy="788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424E5-EC67-6DA7-6398-4CB29F8E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916" y="1635577"/>
            <a:ext cx="923768" cy="142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33046-2A01-BB69-6F1F-DFE43F5B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282" y="-755615"/>
            <a:ext cx="1003036" cy="22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270C-2250-035B-C3F5-A36FBBEE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Bulleted List Option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5319-3417-4700-0E28-35E6DCB4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 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68594-3A84-A364-B544-31D0D13B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16" y="1635577"/>
            <a:ext cx="923768" cy="14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42875-51C1-A6EA-CF0B-F784C40D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82" y="-755615"/>
            <a:ext cx="1003036" cy="2241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490745-370C-1E52-7DE4-23F88F5F7646}"/>
              </a:ext>
            </a:extLst>
          </p:cNvPr>
          <p:cNvSpPr/>
          <p:nvPr/>
        </p:nvSpPr>
        <p:spPr>
          <a:xfrm>
            <a:off x="-898199" y="520183"/>
            <a:ext cx="1483360" cy="926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270C-2250-035B-C3F5-A36FBBEE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Bulleted List Option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5319-3417-4700-0E28-35E6DCB4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 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EC61B-6533-6F57-7AA2-EE4B14D1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279" y="5689048"/>
            <a:ext cx="2070551" cy="9265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AED946-6462-33D8-4AAF-40CC214D8AFD}"/>
              </a:ext>
            </a:extLst>
          </p:cNvPr>
          <p:cNvSpPr/>
          <p:nvPr/>
        </p:nvSpPr>
        <p:spPr>
          <a:xfrm>
            <a:off x="-898199" y="520183"/>
            <a:ext cx="1483360" cy="926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0834-BD51-B33D-60ED-1194B2B0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Dual Bulleted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3B10-8D6A-F561-4705-114A0A2398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  <a:endParaRPr lang="en-US" dirty="0">
              <a:latin typeface="PP Neue Montreal Light" pitchFamily="2" charset="77"/>
              <a:ea typeface="PP Neue Montreal Light" pitchFamily="2" charset="77"/>
            </a:endParaRP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AF990-1540-1B88-DEC2-4F4D22453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 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sz="2800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A7D14-F8CE-B508-6F72-074B33F1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279" y="5689048"/>
            <a:ext cx="2070551" cy="9265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A5165D-6520-482F-B86D-AB1FB416FAB6}"/>
              </a:ext>
            </a:extLst>
          </p:cNvPr>
          <p:cNvSpPr/>
          <p:nvPr/>
        </p:nvSpPr>
        <p:spPr>
          <a:xfrm>
            <a:off x="-898199" y="520183"/>
            <a:ext cx="1483360" cy="926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avier +x 1">
      <a:dk1>
        <a:srgbClr val="0C2340"/>
      </a:dk1>
      <a:lt1>
        <a:srgbClr val="FFFFFF"/>
      </a:lt1>
      <a:dk2>
        <a:srgbClr val="1A1AFF"/>
      </a:dk2>
      <a:lt2>
        <a:srgbClr val="D7D3CC"/>
      </a:lt2>
      <a:accent1>
        <a:srgbClr val="FBD60E"/>
      </a:accent1>
      <a:accent2>
        <a:srgbClr val="0033A0"/>
      </a:accent2>
      <a:accent3>
        <a:srgbClr val="9EA2A3"/>
      </a:accent3>
      <a:accent4>
        <a:srgbClr val="FFFFFF"/>
      </a:accent4>
      <a:accent5>
        <a:srgbClr val="FFFFFF"/>
      </a:accent5>
      <a:accent6>
        <a:srgbClr val="FFFFFF"/>
      </a:accent6>
      <a:hlink>
        <a:srgbClr val="61ABE8"/>
      </a:hlink>
      <a:folHlink>
        <a:srgbClr val="D3B0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113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Arial</vt:lpstr>
      <vt:lpstr>PP Neue Montreal SemiBold</vt:lpstr>
      <vt:lpstr>System Font Regular</vt:lpstr>
      <vt:lpstr>Calibri</vt:lpstr>
      <vt:lpstr>PP Neue Montreal Light</vt:lpstr>
      <vt:lpstr>Office Theme</vt:lpstr>
      <vt:lpstr>Click to add title</vt:lpstr>
      <vt:lpstr>Click to add title</vt:lpstr>
      <vt:lpstr>Click to add title</vt:lpstr>
      <vt:lpstr>Click to add title</vt:lpstr>
      <vt:lpstr>Click to add title</vt:lpstr>
      <vt:lpstr>Bulleted List Option #1</vt:lpstr>
      <vt:lpstr>Bulleted List Option #2</vt:lpstr>
      <vt:lpstr>Dual Bulleted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Morgan, Lexi</dc:creator>
  <cp:lastModifiedBy>Morgan, Lexi</cp:lastModifiedBy>
  <cp:revision>6</cp:revision>
  <dcterms:created xsi:type="dcterms:W3CDTF">2023-06-16T17:55:24Z</dcterms:created>
  <dcterms:modified xsi:type="dcterms:W3CDTF">2023-07-13T16:00:37Z</dcterms:modified>
</cp:coreProperties>
</file>