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6" r:id="rId1"/>
  </p:sldMasterIdLst>
  <p:sldIdLst>
    <p:sldId id="256" r:id="rId2"/>
    <p:sldId id="261" r:id="rId3"/>
    <p:sldId id="262" r:id="rId4"/>
    <p:sldId id="263" r:id="rId5"/>
    <p:sldId id="259" r:id="rId6"/>
    <p:sldId id="257" r:id="rId7"/>
    <p:sldId id="258" r:id="rId8"/>
    <p:sldId id="260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PP Neue Montreal Light" pitchFamily="2" charset="77"/>
      <p:regular r:id="rId16"/>
      <p:italic r:id="rId17"/>
    </p:embeddedFont>
    <p:embeddedFont>
      <p:font typeface="PP Neue Montreal SemiBold" pitchFamily="2" charset="77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73A-CD99-1540-8C7A-4FFBE2FBC97D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258E-E56F-5E4E-9193-55261A05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0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73A-CD99-1540-8C7A-4FFBE2FBC97D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258E-E56F-5E4E-9193-55261A05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5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73A-CD99-1540-8C7A-4FFBE2FBC97D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258E-E56F-5E4E-9193-55261A05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0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73A-CD99-1540-8C7A-4FFBE2FBC97D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258E-E56F-5E4E-9193-55261A05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5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73A-CD99-1540-8C7A-4FFBE2FBC97D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258E-E56F-5E4E-9193-55261A05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5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73A-CD99-1540-8C7A-4FFBE2FBC97D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258E-E56F-5E4E-9193-55261A05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3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73A-CD99-1540-8C7A-4FFBE2FBC97D}" type="datetimeFigureOut">
              <a:rPr lang="en-US" smtClean="0"/>
              <a:t>7/13/23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258E-E56F-5E4E-9193-55261A05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3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73A-CD99-1540-8C7A-4FFBE2FBC97D}" type="datetimeFigureOut">
              <a:rPr lang="en-US" smtClean="0"/>
              <a:t>7/13/23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258E-E56F-5E4E-9193-55261A05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73A-CD99-1540-8C7A-4FFBE2FBC97D}" type="datetimeFigureOut">
              <a:rPr lang="en-US" smtClean="0"/>
              <a:t>7/13/23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258E-E56F-5E4E-9193-55261A05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5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73A-CD99-1540-8C7A-4FFBE2FBC97D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258E-E56F-5E4E-9193-55261A05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7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473A-CD99-1540-8C7A-4FFBE2FBC97D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258E-E56F-5E4E-9193-55261A05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7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473A-CD99-1540-8C7A-4FFBE2FBC97D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F258E-E56F-5E4E-9193-55261A05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1498-6946-9E7F-F1CD-3199A08C9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PP Neue Montreal SemiBold" pitchFamily="2" charset="77"/>
                <a:ea typeface="PP Neue Montreal SemiBold" pitchFamily="2" charset="77"/>
              </a:rPr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0BD33-E389-D1FF-A34E-B8890526C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6858000" cy="1655762"/>
          </a:xfrm>
        </p:spPr>
        <p:txBody>
          <a:bodyPr>
            <a:normAutofit/>
          </a:bodyPr>
          <a:lstStyle/>
          <a:p>
            <a:pPr algn="l"/>
            <a:r>
              <a:rPr lang="en-US" sz="2700" dirty="0">
                <a:latin typeface="PP Neue Montreal Light" pitchFamily="2" charset="77"/>
                <a:ea typeface="PP Neue Montreal Light" pitchFamily="2" charset="77"/>
              </a:rPr>
              <a:t>Click to add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3424E5-EC67-6DA7-6398-4CB29F8E4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08" y="1234648"/>
            <a:ext cx="692826" cy="106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133046-2A01-BB69-6F1F-DFE43F5B9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83" y="-558746"/>
            <a:ext cx="752277" cy="1681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12EF8B-6E8F-C847-A9DC-55DDCD720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938" y="-103223"/>
            <a:ext cx="10592428" cy="706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9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1498-6946-9E7F-F1CD-3199A08C9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P Neue Montreal SemiBold" pitchFamily="2" charset="77"/>
                <a:ea typeface="PP Neue Montreal SemiBold" pitchFamily="2" charset="77"/>
              </a:rPr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0BD33-E389-D1FF-A34E-B8890526C4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latin typeface="PP Neue Montreal Light" pitchFamily="2" charset="77"/>
                <a:ea typeface="PP Neue Montreal Light" pitchFamily="2" charset="77"/>
              </a:rPr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241711-FF8F-FBB4-1539-E8CBA0F29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5330" y="-242048"/>
            <a:ext cx="5004421" cy="7278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807E75-E491-B2AE-EEE7-CC0D88B60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212" y="-558746"/>
            <a:ext cx="752277" cy="1681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F58EC-07D6-C0B8-8BAE-7F106DAA4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212" y="1273704"/>
            <a:ext cx="758477" cy="64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1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1498-6946-9E7F-F1CD-3199A08C9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P Neue Montreal SemiBold" pitchFamily="2" charset="77"/>
                <a:ea typeface="PP Neue Montreal SemiBold" pitchFamily="2" charset="77"/>
              </a:rPr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0BD33-E389-D1FF-A34E-B8890526C4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latin typeface="PP Neue Montreal Light" pitchFamily="2" charset="77"/>
                <a:ea typeface="PP Neue Montreal Light" pitchFamily="2" charset="77"/>
              </a:rPr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835CD4-7246-B98D-8B8B-C9B896264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212" y="-558746"/>
            <a:ext cx="752277" cy="1681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F757E8-988A-0890-F447-624DFD617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212" y="1273704"/>
            <a:ext cx="758477" cy="64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3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4528C2F-8B2D-3CD9-AD49-0A986E2A6B69}"/>
              </a:ext>
            </a:extLst>
          </p:cNvPr>
          <p:cNvSpPr/>
          <p:nvPr/>
        </p:nvSpPr>
        <p:spPr>
          <a:xfrm>
            <a:off x="-83820" y="-139148"/>
            <a:ext cx="9307830" cy="706672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01498-6946-9E7F-F1CD-3199A08C9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PP Neue Montreal SemiBold" pitchFamily="2" charset="77"/>
                <a:ea typeface="PP Neue Montreal SemiBold" pitchFamily="2" charset="77"/>
              </a:rPr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0BD33-E389-D1FF-A34E-B8890526C4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solidFill>
                  <a:schemeClr val="accent1"/>
                </a:solidFill>
                <a:latin typeface="PP Neue Montreal Light" pitchFamily="2" charset="77"/>
                <a:ea typeface="PP Neue Montreal Light" pitchFamily="2" charset="77"/>
              </a:rPr>
              <a:t>Click to add subtitle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E8B051-4032-919D-9755-0BDFC8BD8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20" y="6108205"/>
            <a:ext cx="9307830" cy="14954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87042F-36D0-D9A0-1036-DDDBA53DE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070" y="-571054"/>
            <a:ext cx="752277" cy="1681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7AAB6A-00C3-3486-398F-4363A50C4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211" y="1273704"/>
            <a:ext cx="758478" cy="64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48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1498-6946-9E7F-F1CD-3199A08C9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P Neue Montreal SemiBold" pitchFamily="2" charset="77"/>
                <a:ea typeface="PP Neue Montreal SemiBold" pitchFamily="2" charset="77"/>
              </a:rPr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0BD33-E389-D1FF-A34E-B8890526C4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latin typeface="PP Neue Montreal Light" pitchFamily="2" charset="77"/>
                <a:ea typeface="PP Neue Montreal Light" pitchFamily="2" charset="77"/>
              </a:rPr>
              <a:t>Click to add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BCDB94-CE01-E642-F897-67E6FE5AD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61" y="5986216"/>
            <a:ext cx="742448" cy="591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01D527-2B09-4A07-E734-C0767DC64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937" y="1234648"/>
            <a:ext cx="692826" cy="106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0B50D5-82EE-7EDA-6B87-EEEF0F174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212" y="-558746"/>
            <a:ext cx="752277" cy="168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2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270C-2250-035B-C3F5-A36FBBEE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P Neue Montreal SemiBold" pitchFamily="2" charset="77"/>
                <a:ea typeface="PP Neue Montreal SemiBold" pitchFamily="2" charset="77"/>
              </a:rPr>
              <a:t>Bulleted List Option #1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B5319-3417-4700-0E28-35E6DCB4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System Font Regular"/>
              <a:buChar char="+"/>
            </a:pPr>
            <a:r>
              <a:rPr lang="en-US" dirty="0">
                <a:latin typeface="PP Neue Montreal Light" pitchFamily="2" charset="77"/>
                <a:ea typeface="PP Neue Montreal Light" pitchFamily="2" charset="77"/>
              </a:rPr>
              <a:t>Click to add bullet point </a:t>
            </a:r>
          </a:p>
          <a:p>
            <a:pPr>
              <a:buClr>
                <a:schemeClr val="tx2"/>
              </a:buClr>
              <a:buFont typeface="System Font Regular"/>
              <a:buChar char="+"/>
            </a:pPr>
            <a:r>
              <a:rPr lang="en-US" dirty="0">
                <a:latin typeface="PP Neue Montreal Light" pitchFamily="2" charset="77"/>
                <a:ea typeface="PP Neue Montreal Light" pitchFamily="2" charset="77"/>
              </a:rPr>
              <a:t>Click to add bullet point</a:t>
            </a:r>
          </a:p>
          <a:p>
            <a:pPr>
              <a:buClr>
                <a:schemeClr val="tx2"/>
              </a:buClr>
              <a:buFont typeface="System Font Regular"/>
              <a:buChar char="+"/>
            </a:pPr>
            <a:r>
              <a:rPr lang="en-US" dirty="0">
                <a:latin typeface="PP Neue Montreal Light" pitchFamily="2" charset="77"/>
                <a:ea typeface="PP Neue Montreal Light" pitchFamily="2" charset="77"/>
              </a:rPr>
              <a:t>Click to add bullet 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7C553B-D679-25FB-7644-B95AE3BD9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937" y="1234648"/>
            <a:ext cx="692826" cy="106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CC80C8-6B9D-CB50-19DA-D7AA89791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212" y="-558746"/>
            <a:ext cx="752277" cy="16811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B206FE-A5B4-0CC8-80C1-088B8F2C0159}"/>
              </a:ext>
            </a:extLst>
          </p:cNvPr>
          <p:cNvSpPr/>
          <p:nvPr/>
        </p:nvSpPr>
        <p:spPr>
          <a:xfrm>
            <a:off x="-673649" y="620817"/>
            <a:ext cx="1112520" cy="6949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48890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270C-2250-035B-C3F5-A36FBBEE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P Neue Montreal SemiBold" pitchFamily="2" charset="77"/>
                <a:ea typeface="PP Neue Montreal SemiBold" pitchFamily="2" charset="77"/>
              </a:rPr>
              <a:t>Bulleted List Option #2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B5319-3417-4700-0E28-35E6DCB4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System Font Regular"/>
              <a:buChar char="×"/>
            </a:pPr>
            <a:r>
              <a:rPr lang="en-US" dirty="0">
                <a:latin typeface="PP Neue Montreal Light" pitchFamily="2" charset="77"/>
                <a:ea typeface="PP Neue Montreal Light" pitchFamily="2" charset="77"/>
              </a:rPr>
              <a:t>Click to add bullet point </a:t>
            </a:r>
          </a:p>
          <a:p>
            <a:pPr>
              <a:buClr>
                <a:schemeClr val="tx2"/>
              </a:buClr>
              <a:buFont typeface="System Font Regular"/>
              <a:buChar char="×"/>
            </a:pPr>
            <a:r>
              <a:rPr lang="en-US" dirty="0">
                <a:latin typeface="PP Neue Montreal Light" pitchFamily="2" charset="77"/>
                <a:ea typeface="PP Neue Montreal Light" pitchFamily="2" charset="77"/>
              </a:rPr>
              <a:t>Click to add bullet point</a:t>
            </a:r>
          </a:p>
          <a:p>
            <a:pPr>
              <a:buClr>
                <a:schemeClr val="tx2"/>
              </a:buClr>
              <a:buFont typeface="System Font Regular"/>
              <a:buChar char="×"/>
            </a:pPr>
            <a:r>
              <a:rPr lang="en-US" dirty="0">
                <a:latin typeface="PP Neue Montreal Light" pitchFamily="2" charset="77"/>
                <a:ea typeface="PP Neue Montreal Light" pitchFamily="2" charset="77"/>
              </a:rPr>
              <a:t>Click to add bullet 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EC61B-6533-6F57-7AA2-EE4B14D13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710" y="5964443"/>
            <a:ext cx="1552913" cy="6949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AED946-6462-33D8-4AAF-40CC214D8AFD}"/>
              </a:ext>
            </a:extLst>
          </p:cNvPr>
          <p:cNvSpPr/>
          <p:nvPr/>
        </p:nvSpPr>
        <p:spPr>
          <a:xfrm>
            <a:off x="-673649" y="620817"/>
            <a:ext cx="1112520" cy="6949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715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50834-BD51-B33D-60ED-1194B2B0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P Neue Montreal SemiBold" pitchFamily="2" charset="77"/>
                <a:ea typeface="PP Neue Montreal SemiBold" pitchFamily="2" charset="77"/>
              </a:rPr>
              <a:t>Dual Bulleted 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A3B10-8D6A-F561-4705-114A0A2398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System Font Regular"/>
              <a:buChar char="+"/>
            </a:pPr>
            <a:r>
              <a:rPr lang="en-US" dirty="0">
                <a:latin typeface="PP Neue Montreal Light" pitchFamily="2" charset="77"/>
                <a:ea typeface="PP Neue Montreal Light" pitchFamily="2" charset="77"/>
              </a:rPr>
              <a:t>Click to add bullet point</a:t>
            </a:r>
          </a:p>
          <a:p>
            <a:pPr>
              <a:buClr>
                <a:schemeClr val="tx2"/>
              </a:buClr>
              <a:buFont typeface="System Font Regular"/>
              <a:buChar char="+"/>
            </a:pPr>
            <a:r>
              <a:rPr lang="en-US" dirty="0">
                <a:latin typeface="PP Neue Montreal Light" pitchFamily="2" charset="77"/>
                <a:ea typeface="PP Neue Montreal Light" pitchFamily="2" charset="77"/>
              </a:rPr>
              <a:t>Click to add bullet point</a:t>
            </a:r>
          </a:p>
          <a:p>
            <a:pPr>
              <a:buClr>
                <a:schemeClr val="tx2"/>
              </a:buClr>
              <a:buFont typeface="System Font Regular"/>
              <a:buChar char="+"/>
            </a:pPr>
            <a:r>
              <a:rPr lang="en-US" dirty="0">
                <a:latin typeface="PP Neue Montreal Light" pitchFamily="2" charset="77"/>
                <a:ea typeface="PP Neue Montreal Light" pitchFamily="2" charset="77"/>
              </a:rPr>
              <a:t>Click to add bullet point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AF990-1540-1B88-DEC2-4F4D224535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System Font Regular"/>
              <a:buChar char="×"/>
            </a:pPr>
            <a:r>
              <a:rPr lang="en-US" dirty="0">
                <a:latin typeface="PP Neue Montreal Light" pitchFamily="2" charset="77"/>
                <a:ea typeface="PP Neue Montreal Light" pitchFamily="2" charset="77"/>
              </a:rPr>
              <a:t>Click to add bullet point </a:t>
            </a:r>
          </a:p>
          <a:p>
            <a:pPr>
              <a:buClr>
                <a:schemeClr val="tx2"/>
              </a:buClr>
              <a:buFont typeface="System Font Regular"/>
              <a:buChar char="×"/>
            </a:pPr>
            <a:r>
              <a:rPr lang="en-US" dirty="0">
                <a:latin typeface="PP Neue Montreal Light" pitchFamily="2" charset="77"/>
                <a:ea typeface="PP Neue Montreal Light" pitchFamily="2" charset="77"/>
              </a:rPr>
              <a:t>Click to add bullet point</a:t>
            </a:r>
          </a:p>
          <a:p>
            <a:pPr>
              <a:buClr>
                <a:schemeClr val="tx2"/>
              </a:buClr>
              <a:buFont typeface="System Font Regular"/>
              <a:buChar char="×"/>
            </a:pPr>
            <a:r>
              <a:rPr lang="en-US" dirty="0">
                <a:latin typeface="PP Neue Montreal Light" pitchFamily="2" charset="77"/>
                <a:ea typeface="PP Neue Montreal Light" pitchFamily="2" charset="77"/>
              </a:rPr>
              <a:t>Click to add bullet point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93073F-C118-D400-13D0-18647D134427}"/>
              </a:ext>
            </a:extLst>
          </p:cNvPr>
          <p:cNvSpPr/>
          <p:nvPr/>
        </p:nvSpPr>
        <p:spPr>
          <a:xfrm>
            <a:off x="-673649" y="620817"/>
            <a:ext cx="1112520" cy="6949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FBDE33-CFD6-EC5A-6B5A-2F50434FD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710" y="5964443"/>
            <a:ext cx="1552913" cy="69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27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Xavier +x 1">
      <a:dk1>
        <a:srgbClr val="0C2340"/>
      </a:dk1>
      <a:lt1>
        <a:srgbClr val="FFFFFF"/>
      </a:lt1>
      <a:dk2>
        <a:srgbClr val="1A1AFF"/>
      </a:dk2>
      <a:lt2>
        <a:srgbClr val="D7D3CC"/>
      </a:lt2>
      <a:accent1>
        <a:srgbClr val="FBD60E"/>
      </a:accent1>
      <a:accent2>
        <a:srgbClr val="0033A0"/>
      </a:accent2>
      <a:accent3>
        <a:srgbClr val="9EA2A3"/>
      </a:accent3>
      <a:accent4>
        <a:srgbClr val="FFFFFF"/>
      </a:accent4>
      <a:accent5>
        <a:srgbClr val="FFFFFF"/>
      </a:accent5>
      <a:accent6>
        <a:srgbClr val="FFFFFF"/>
      </a:accent6>
      <a:hlink>
        <a:srgbClr val="61ABE8"/>
      </a:hlink>
      <a:folHlink>
        <a:srgbClr val="D3B0E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113</Words>
  <Application>Microsoft Macintosh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 Light</vt:lpstr>
      <vt:lpstr>Arial</vt:lpstr>
      <vt:lpstr>PP Neue Montreal SemiBold</vt:lpstr>
      <vt:lpstr>System Font Regular</vt:lpstr>
      <vt:lpstr>Calibri</vt:lpstr>
      <vt:lpstr>PP Neue Montreal Light</vt:lpstr>
      <vt:lpstr>Office Theme</vt:lpstr>
      <vt:lpstr>Click to add title</vt:lpstr>
      <vt:lpstr>Click to add title</vt:lpstr>
      <vt:lpstr>Click to add title</vt:lpstr>
      <vt:lpstr>Click to add title</vt:lpstr>
      <vt:lpstr>Click to add title</vt:lpstr>
      <vt:lpstr>Bulleted List Option #1</vt:lpstr>
      <vt:lpstr>Bulleted List Option #2</vt:lpstr>
      <vt:lpstr>Dual Bulleted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Morgan, Lexi</dc:creator>
  <cp:lastModifiedBy>Morgan, Lexi</cp:lastModifiedBy>
  <cp:revision>6</cp:revision>
  <dcterms:created xsi:type="dcterms:W3CDTF">2023-06-16T17:55:24Z</dcterms:created>
  <dcterms:modified xsi:type="dcterms:W3CDTF">2023-07-13T16:00:08Z</dcterms:modified>
</cp:coreProperties>
</file>