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0" y="7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85A28-5ACA-4B1E-8C74-CEE777DA47EA}" type="datetimeFigureOut">
              <a:rPr lang="en-US" smtClean="0"/>
              <a:t>8/8/2019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B9619-843D-4BC3-8D61-70ED54DC1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824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85A28-5ACA-4B1E-8C74-CEE777DA47EA}" type="datetimeFigureOut">
              <a:rPr lang="en-US" smtClean="0"/>
              <a:t>8/8/2019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B9619-843D-4BC3-8D61-70ED54DC1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023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85A28-5ACA-4B1E-8C74-CEE777DA47EA}" type="datetimeFigureOut">
              <a:rPr lang="en-US" smtClean="0"/>
              <a:t>8/8/2019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B9619-843D-4BC3-8D61-70ED54DC1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809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85A28-5ACA-4B1E-8C74-CEE777DA47EA}" type="datetimeFigureOut">
              <a:rPr lang="en-US" smtClean="0"/>
              <a:t>8/8/2019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B9619-843D-4BC3-8D61-70ED54DC1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355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85A28-5ACA-4B1E-8C74-CEE777DA47EA}" type="datetimeFigureOut">
              <a:rPr lang="en-US" smtClean="0"/>
              <a:t>8/8/2019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B9619-843D-4BC3-8D61-70ED54DC1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081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85A28-5ACA-4B1E-8C74-CEE777DA47EA}" type="datetimeFigureOut">
              <a:rPr lang="en-US" smtClean="0"/>
              <a:t>8/8/2019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B9619-843D-4BC3-8D61-70ED54DC1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171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85A28-5ACA-4B1E-8C74-CEE777DA47EA}" type="datetimeFigureOut">
              <a:rPr lang="en-US" smtClean="0"/>
              <a:t>8/8/2019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B9619-843D-4BC3-8D61-70ED54DC1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858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85A28-5ACA-4B1E-8C74-CEE777DA47EA}" type="datetimeFigureOut">
              <a:rPr lang="en-US" smtClean="0"/>
              <a:t>8/8/2019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B9619-843D-4BC3-8D61-70ED54DC1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454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85A28-5ACA-4B1E-8C74-CEE777DA47EA}" type="datetimeFigureOut">
              <a:rPr lang="en-US" smtClean="0"/>
              <a:t>8/8/2019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B9619-843D-4BC3-8D61-70ED54DC1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052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85A28-5ACA-4B1E-8C74-CEE777DA47EA}" type="datetimeFigureOut">
              <a:rPr lang="en-US" smtClean="0"/>
              <a:t>8/8/2019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B9619-843D-4BC3-8D61-70ED54DC1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60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85A28-5ACA-4B1E-8C74-CEE777DA47EA}" type="datetimeFigureOut">
              <a:rPr lang="en-US" smtClean="0"/>
              <a:t>8/8/2019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B9619-843D-4BC3-8D61-70ED54DC1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319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085A28-5ACA-4B1E-8C74-CEE777DA47EA}" type="datetimeFigureOut">
              <a:rPr lang="en-US" smtClean="0"/>
              <a:t>8/8/2019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8B9619-843D-4BC3-8D61-70ED54DC1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054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05216" y="3950208"/>
            <a:ext cx="3669792" cy="1536192"/>
          </a:xfrm>
        </p:spPr>
        <p:txBody>
          <a:bodyPr/>
          <a:lstStyle/>
          <a:p>
            <a:r>
              <a:rPr lang="en-US" dirty="0" smtClean="0"/>
              <a:t>Once you order your temporary permit, click account, view permits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039" y="333184"/>
            <a:ext cx="8048625" cy="6524816"/>
          </a:xfrm>
          <a:prstGeom prst="rect">
            <a:avLst/>
          </a:prstGeom>
        </p:spPr>
      </p:pic>
      <p:sp>
        <p:nvSpPr>
          <p:cNvPr id="6" name="Subtitle 2"/>
          <p:cNvSpPr txBox="1">
            <a:spLocks/>
          </p:cNvSpPr>
          <p:nvPr/>
        </p:nvSpPr>
        <p:spPr>
          <a:xfrm>
            <a:off x="8364664" y="1810512"/>
            <a:ext cx="3669792" cy="1536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Here is the workaround if your temporary </a:t>
            </a:r>
            <a:r>
              <a:rPr lang="en-US" smtClean="0"/>
              <a:t>permit is not </a:t>
            </a:r>
            <a:r>
              <a:rPr lang="en-US" dirty="0" smtClean="0"/>
              <a:t>emailed to you.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2462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116" y="209550"/>
            <a:ext cx="8153400" cy="6386322"/>
          </a:xfrm>
          <a:prstGeom prst="rect">
            <a:avLst/>
          </a:prstGeom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8193976" y="1566672"/>
            <a:ext cx="3669792" cy="153619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Find the most recent permit, click print and your temporary permit will open. You can now either print the permit or download it for emailing purposes.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22411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11936" y="606425"/>
            <a:ext cx="7970627" cy="6007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9767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55</Words>
  <Application>Microsoft Office PowerPoint</Application>
  <PresentationFormat>Widescreen</PresentationFormat>
  <Paragraphs>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>Xavier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Bryant, Brandi</dc:creator>
  <cp:lastModifiedBy>Bryant, Brandi</cp:lastModifiedBy>
  <cp:revision>3</cp:revision>
  <dcterms:created xsi:type="dcterms:W3CDTF">2019-08-08T12:57:04Z</dcterms:created>
  <dcterms:modified xsi:type="dcterms:W3CDTF">2019-08-08T13:03:03Z</dcterms:modified>
</cp:coreProperties>
</file>