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sldIdLst>
    <p:sldId id="256" r:id="rId4"/>
    <p:sldId id="257" r:id="rId5"/>
  </p:sldIdLst>
  <p:sldSz cx="32918400" cy="21945600"/>
  <p:notesSz cx="6858000" cy="9144000"/>
  <p:embeddedFontLst>
    <p:embeddedFont>
      <p:font typeface="Calibri" panose="020F0502020204030204" pitchFamily="34" charset="0"/>
      <p:regular r:id="rId6"/>
      <p:bold r:id="rId7"/>
      <p:italic r:id="rId8"/>
      <p:boldItalic r:id="rId9"/>
    </p:embeddedFont>
    <p:embeddedFont>
      <p:font typeface="Canva Sans" panose="020B0503030501040103" pitchFamily="34" charset="0"/>
      <p:regular r:id="rId10"/>
    </p:embeddedFont>
    <p:embeddedFont>
      <p:font typeface="Frutiger LT Pro 47 Light Cn" panose="020B0406020204020204" pitchFamily="34" charset="77"/>
      <p:regular r:id="rId11"/>
      <p:bold r:id="rId12"/>
      <p:italic r:id="rId13"/>
      <p:boldItalic r:id="rId14"/>
    </p:embeddedFont>
    <p:embeddedFont>
      <p:font typeface="Frutiger LT Pro 57 Condensed" panose="020B0606020204020204" pitchFamily="34" charset="77"/>
      <p:regular r:id="rId15"/>
      <p:bold r:id="rId16"/>
      <p:italic r:id="rId17"/>
      <p:boldItalic r:id="rId18"/>
    </p:embeddedFont>
    <p:embeddedFont>
      <p:font typeface="Frutiger LT Pro 87 XBlack Cn" panose="020B0602020204020204" pitchFamily="34" charset="77"/>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94" autoAdjust="0"/>
  </p:normalViewPr>
  <p:slideViewPr>
    <p:cSldViewPr>
      <p:cViewPr varScale="1">
        <p:scale>
          <a:sx n="36" d="100"/>
          <a:sy n="36" d="100"/>
        </p:scale>
        <p:origin x="1688" y="4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microsoft.com/office/2016/11/relationships/changesInfo" Target="changesInfos/changesInfo1.xml"/><Relationship Id="rId3" Type="http://schemas.openxmlformats.org/officeDocument/2006/relationships/slideMaster" Target="slideMasters/slideMaster1.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font" Target="fonts/font10.fntdata"/><Relationship Id="rId23" Type="http://schemas.openxmlformats.org/officeDocument/2006/relationships/viewProps" Target="view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1.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phy, Jessica" userId="dd3467c3-b1fa-402c-9867-4945933fe186" providerId="ADAL" clId="{68F5CC93-8FC4-5346-BA02-A49DBAA1E32A}"/>
    <pc:docChg chg="custSel modSld">
      <pc:chgData name="Murphy, Jessica" userId="dd3467c3-b1fa-402c-9867-4945933fe186" providerId="ADAL" clId="{68F5CC93-8FC4-5346-BA02-A49DBAA1E32A}" dt="2023-11-17T19:44:31.308" v="15" actId="1076"/>
      <pc:docMkLst>
        <pc:docMk/>
      </pc:docMkLst>
      <pc:sldChg chg="addSp delSp modSp mod">
        <pc:chgData name="Murphy, Jessica" userId="dd3467c3-b1fa-402c-9867-4945933fe186" providerId="ADAL" clId="{68F5CC93-8FC4-5346-BA02-A49DBAA1E32A}" dt="2023-11-17T19:44:31.308" v="15" actId="1076"/>
        <pc:sldMkLst>
          <pc:docMk/>
          <pc:sldMk cId="611068142" sldId="257"/>
        </pc:sldMkLst>
        <pc:spChg chg="del">
          <ac:chgData name="Murphy, Jessica" userId="dd3467c3-b1fa-402c-9867-4945933fe186" providerId="ADAL" clId="{68F5CC93-8FC4-5346-BA02-A49DBAA1E32A}" dt="2023-11-17T19:44:01.666" v="0" actId="478"/>
          <ac:spMkLst>
            <pc:docMk/>
            <pc:sldMk cId="611068142" sldId="257"/>
            <ac:spMk id="16" creationId="{767AEF8D-BCE2-313D-03EF-09F09A37A11E}"/>
          </ac:spMkLst>
        </pc:spChg>
        <pc:spChg chg="mod">
          <ac:chgData name="Murphy, Jessica" userId="dd3467c3-b1fa-402c-9867-4945933fe186" providerId="ADAL" clId="{68F5CC93-8FC4-5346-BA02-A49DBAA1E32A}" dt="2023-11-17T19:44:02.003" v="1"/>
          <ac:spMkLst>
            <pc:docMk/>
            <pc:sldMk cId="611068142" sldId="257"/>
            <ac:spMk id="58" creationId="{A3407ADA-762C-A4A2-873E-6646BE7246BA}"/>
          </ac:spMkLst>
        </pc:spChg>
        <pc:spChg chg="mod">
          <ac:chgData name="Murphy, Jessica" userId="dd3467c3-b1fa-402c-9867-4945933fe186" providerId="ADAL" clId="{68F5CC93-8FC4-5346-BA02-A49DBAA1E32A}" dt="2023-11-17T19:44:02.003" v="1"/>
          <ac:spMkLst>
            <pc:docMk/>
            <pc:sldMk cId="611068142" sldId="257"/>
            <ac:spMk id="85" creationId="{86D29C7B-23FC-926C-141B-D597A513258D}"/>
          </ac:spMkLst>
        </pc:spChg>
        <pc:grpChg chg="add mod">
          <ac:chgData name="Murphy, Jessica" userId="dd3467c3-b1fa-402c-9867-4945933fe186" providerId="ADAL" clId="{68F5CC93-8FC4-5346-BA02-A49DBAA1E32A}" dt="2023-11-17T19:44:31.308" v="15" actId="1076"/>
          <ac:grpSpMkLst>
            <pc:docMk/>
            <pc:sldMk cId="611068142" sldId="257"/>
            <ac:grpSpMk id="48" creationId="{F247420F-E2F7-2FC1-5494-B49FA03CDF29}"/>
          </ac:grpSpMkLst>
        </pc:grpChg>
        <pc:picChg chg="add del mod">
          <ac:chgData name="Murphy, Jessica" userId="dd3467c3-b1fa-402c-9867-4945933fe186" providerId="ADAL" clId="{68F5CC93-8FC4-5346-BA02-A49DBAA1E32A}" dt="2023-11-17T19:44:14.498" v="7" actId="478"/>
          <ac:picMkLst>
            <pc:docMk/>
            <pc:sldMk cId="611068142" sldId="257"/>
            <ac:picMk id="2" creationId="{C06E9F28-FC1C-C634-B937-D238EDE6BC41}"/>
          </ac:picMkLst>
        </pc:picChg>
        <pc:picChg chg="mod">
          <ac:chgData name="Murphy, Jessica" userId="dd3467c3-b1fa-402c-9867-4945933fe186" providerId="ADAL" clId="{68F5CC93-8FC4-5346-BA02-A49DBAA1E32A}" dt="2023-11-17T19:44:02.003" v="1"/>
          <ac:picMkLst>
            <pc:docMk/>
            <pc:sldMk cId="611068142" sldId="257"/>
            <ac:picMk id="107" creationId="{28E99297-05CB-7237-79C1-10802796846C}"/>
          </ac:picMkLst>
        </pc:picChg>
        <pc:picChg chg="add mod">
          <ac:chgData name="Murphy, Jessica" userId="dd3467c3-b1fa-402c-9867-4945933fe186" providerId="ADAL" clId="{68F5CC93-8FC4-5346-BA02-A49DBAA1E32A}" dt="2023-11-17T19:44:18.228" v="9" actId="14100"/>
          <ac:picMkLst>
            <pc:docMk/>
            <pc:sldMk cId="611068142" sldId="257"/>
            <ac:picMk id="108" creationId="{55FFBEE4-1016-05A9-43BB-97534A9B6F67}"/>
          </ac:picMkLst>
        </pc:picChg>
        <pc:picChg chg="add mod">
          <ac:chgData name="Murphy, Jessica" userId="dd3467c3-b1fa-402c-9867-4945933fe186" providerId="ADAL" clId="{68F5CC93-8FC4-5346-BA02-A49DBAA1E32A}" dt="2023-11-17T19:44:20.673" v="11" actId="1076"/>
          <ac:picMkLst>
            <pc:docMk/>
            <pc:sldMk cId="611068142" sldId="257"/>
            <ac:picMk id="109" creationId="{7C9CD699-3673-6E45-4F8B-F800F6413E19}"/>
          </ac:picMkLst>
        </pc:picChg>
        <pc:picChg chg="add mod">
          <ac:chgData name="Murphy, Jessica" userId="dd3467c3-b1fa-402c-9867-4945933fe186" providerId="ADAL" clId="{68F5CC93-8FC4-5346-BA02-A49DBAA1E32A}" dt="2023-11-17T19:44:22.878" v="13" actId="1076"/>
          <ac:picMkLst>
            <pc:docMk/>
            <pc:sldMk cId="611068142" sldId="257"/>
            <ac:picMk id="110" creationId="{F757D519-15F3-95A0-DD07-28F1CF1DB91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11/17/23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hyperlink" Target="https://www.canva.com/design/DAFhaES0H8k/qSQuMECtJBW8zm36i3Z_4g/view?utm_content=DAFhaES0H8k&amp;utm_campaign=designshare&amp;utm_medium=link&amp;utm_source=publishsharelink&amp;mode=preview" TargetMode="Externa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819962" y="1420532"/>
            <a:ext cx="8438919" cy="19184405"/>
          </a:xfrm>
          <a:custGeom>
            <a:avLst/>
            <a:gdLst/>
            <a:ahLst/>
            <a:cxnLst/>
            <a:rect l="l" t="t" r="r" b="b"/>
            <a:pathLst>
              <a:path w="8438919" h="19184405">
                <a:moveTo>
                  <a:pt x="0" y="0"/>
                </a:moveTo>
                <a:lnTo>
                  <a:pt x="8438919" y="0"/>
                </a:lnTo>
                <a:lnTo>
                  <a:pt x="8438919" y="19184405"/>
                </a:lnTo>
                <a:lnTo>
                  <a:pt x="0" y="19184405"/>
                </a:lnTo>
                <a:lnTo>
                  <a:pt x="0" y="0"/>
                </a:lnTo>
                <a:close/>
              </a:path>
            </a:pathLst>
          </a:custGeom>
          <a:blipFill>
            <a:blip r:embed="rId2"/>
            <a:stretch>
              <a:fillRect t="-14311" r="-17189" b="-13895"/>
            </a:stretch>
          </a:blipFill>
        </p:spPr>
      </p:sp>
      <p:grpSp>
        <p:nvGrpSpPr>
          <p:cNvPr id="3" name="Group 3"/>
          <p:cNvGrpSpPr/>
          <p:nvPr/>
        </p:nvGrpSpPr>
        <p:grpSpPr>
          <a:xfrm>
            <a:off x="2264442" y="1189237"/>
            <a:ext cx="7611456" cy="7611456"/>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33A0"/>
            </a:solidFill>
          </p:spPr>
        </p:sp>
        <p:sp>
          <p:nvSpPr>
            <p:cNvPr id="5" name="TextBox 5"/>
            <p:cNvSpPr txBox="1"/>
            <p:nvPr/>
          </p:nvSpPr>
          <p:spPr>
            <a:xfrm>
              <a:off x="76200" y="-66675"/>
              <a:ext cx="660400" cy="803275"/>
            </a:xfrm>
            <a:prstGeom prst="rect">
              <a:avLst/>
            </a:prstGeom>
          </p:spPr>
          <p:txBody>
            <a:bodyPr lIns="159704" tIns="159704" rIns="159704" bIns="159704" rtlCol="0" anchor="ctr"/>
            <a:lstStyle/>
            <a:p>
              <a:pPr algn="ctr">
                <a:lnSpc>
                  <a:spcPts val="7068"/>
                </a:lnSpc>
              </a:pPr>
              <a:endParaRPr/>
            </a:p>
          </p:txBody>
        </p:sp>
      </p:grpSp>
      <p:grpSp>
        <p:nvGrpSpPr>
          <p:cNvPr id="6" name="Group 6"/>
          <p:cNvGrpSpPr>
            <a:grpSpLocks noChangeAspect="1"/>
          </p:cNvGrpSpPr>
          <p:nvPr/>
        </p:nvGrpSpPr>
        <p:grpSpPr>
          <a:xfrm>
            <a:off x="2743961" y="1668769"/>
            <a:ext cx="6652418" cy="6652392"/>
            <a:chOff x="0" y="0"/>
            <a:chExt cx="6350000" cy="6349975"/>
          </a:xfrm>
        </p:grpSpPr>
        <p:sp>
          <p:nvSpPr>
            <p:cNvPr id="7" name="Freeform 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6666" r="-16666"/>
              </a:stretch>
            </a:blipFill>
          </p:spPr>
        </p:sp>
      </p:grpSp>
      <p:sp>
        <p:nvSpPr>
          <p:cNvPr id="8" name="TextBox 8"/>
          <p:cNvSpPr txBox="1"/>
          <p:nvPr/>
        </p:nvSpPr>
        <p:spPr>
          <a:xfrm>
            <a:off x="11890114" y="15996342"/>
            <a:ext cx="6139893" cy="597279"/>
          </a:xfrm>
          <a:prstGeom prst="rect">
            <a:avLst/>
          </a:prstGeom>
        </p:spPr>
        <p:txBody>
          <a:bodyPr wrap="square" lIns="0" tIns="0" rIns="0" bIns="0" rtlCol="0" anchor="t">
            <a:spAutoFit/>
          </a:bodyPr>
          <a:lstStyle/>
          <a:p>
            <a:pPr>
              <a:lnSpc>
                <a:spcPts val="5026"/>
              </a:lnSpc>
            </a:pPr>
            <a:r>
              <a:rPr lang="en-US" sz="3600" b="1" dirty="0">
                <a:solidFill>
                  <a:srgbClr val="0C2340"/>
                </a:solidFill>
                <a:latin typeface="Frutiger LT Pro 47 Light Cn" panose="020B0406020204020204" pitchFamily="34" charset="77"/>
              </a:rPr>
              <a:t>Communication</a:t>
            </a:r>
          </a:p>
        </p:txBody>
      </p:sp>
      <p:sp>
        <p:nvSpPr>
          <p:cNvPr id="9" name="TextBox 9"/>
          <p:cNvSpPr txBox="1"/>
          <p:nvPr/>
        </p:nvSpPr>
        <p:spPr>
          <a:xfrm>
            <a:off x="11890114" y="17556672"/>
            <a:ext cx="4730326" cy="597279"/>
          </a:xfrm>
          <a:prstGeom prst="rect">
            <a:avLst/>
          </a:prstGeom>
        </p:spPr>
        <p:txBody>
          <a:bodyPr wrap="square" lIns="0" tIns="0" rIns="0" bIns="0" rtlCol="0" anchor="t">
            <a:spAutoFit/>
          </a:bodyPr>
          <a:lstStyle/>
          <a:p>
            <a:pPr>
              <a:lnSpc>
                <a:spcPts val="5026"/>
              </a:lnSpc>
            </a:pPr>
            <a:r>
              <a:rPr lang="en-US" sz="3600" b="1">
                <a:solidFill>
                  <a:srgbClr val="0C2340"/>
                </a:solidFill>
                <a:latin typeface="Frutiger LT Pro 47 Light Cn" panose="020B0406020204020204" pitchFamily="34" charset="77"/>
              </a:rPr>
              <a:t>Analytical</a:t>
            </a:r>
          </a:p>
        </p:txBody>
      </p:sp>
      <p:sp>
        <p:nvSpPr>
          <p:cNvPr id="10" name="TextBox 10"/>
          <p:cNvSpPr txBox="1"/>
          <p:nvPr/>
        </p:nvSpPr>
        <p:spPr>
          <a:xfrm>
            <a:off x="11890114" y="19112763"/>
            <a:ext cx="6139893" cy="597279"/>
          </a:xfrm>
          <a:prstGeom prst="rect">
            <a:avLst/>
          </a:prstGeom>
        </p:spPr>
        <p:txBody>
          <a:bodyPr wrap="square" lIns="0" tIns="0" rIns="0" bIns="0" rtlCol="0" anchor="t">
            <a:spAutoFit/>
          </a:bodyPr>
          <a:lstStyle/>
          <a:p>
            <a:pPr>
              <a:lnSpc>
                <a:spcPts val="5026"/>
              </a:lnSpc>
            </a:pPr>
            <a:r>
              <a:rPr lang="en-US" sz="3600" b="1" dirty="0">
                <a:solidFill>
                  <a:srgbClr val="0C2340"/>
                </a:solidFill>
                <a:latin typeface="Frutiger LT Pro 47 Light Cn" panose="020B0406020204020204" pitchFamily="34" charset="77"/>
              </a:rPr>
              <a:t>Problem Solving</a:t>
            </a:r>
          </a:p>
        </p:txBody>
      </p:sp>
      <p:grpSp>
        <p:nvGrpSpPr>
          <p:cNvPr id="11" name="Group 11"/>
          <p:cNvGrpSpPr/>
          <p:nvPr/>
        </p:nvGrpSpPr>
        <p:grpSpPr>
          <a:xfrm>
            <a:off x="11890114" y="16444710"/>
            <a:ext cx="7567023" cy="949234"/>
            <a:chOff x="0" y="-257175"/>
            <a:chExt cx="10089363" cy="1265645"/>
          </a:xfrm>
        </p:grpSpPr>
        <p:sp>
          <p:nvSpPr>
            <p:cNvPr id="12" name="TextBox 12"/>
            <p:cNvSpPr txBox="1"/>
            <p:nvPr/>
          </p:nvSpPr>
          <p:spPr>
            <a:xfrm>
              <a:off x="6307101" y="-257175"/>
              <a:ext cx="3782262" cy="1265645"/>
            </a:xfrm>
            <a:prstGeom prst="rect">
              <a:avLst/>
            </a:prstGeom>
          </p:spPr>
          <p:txBody>
            <a:bodyPr wrap="square" lIns="0" tIns="0" rIns="0" bIns="0" rtlCol="0" anchor="t">
              <a:spAutoFit/>
            </a:bodyPr>
            <a:lstStyle/>
            <a:p>
              <a:pPr algn="l">
                <a:lnSpc>
                  <a:spcPts val="7845"/>
                </a:lnSpc>
              </a:pPr>
              <a:r>
                <a:rPr lang="en-US" sz="6000" dirty="0">
                  <a:solidFill>
                    <a:srgbClr val="0C2340"/>
                  </a:solidFill>
                  <a:latin typeface="Calibri" panose="020F0502020204030204" pitchFamily="34" charset="0"/>
                  <a:cs typeface="Calibri" panose="020F0502020204030204" pitchFamily="34" charset="0"/>
                </a:rPr>
                <a:t>78%</a:t>
              </a:r>
            </a:p>
          </p:txBody>
        </p:sp>
        <p:grpSp>
          <p:nvGrpSpPr>
            <p:cNvPr id="13" name="Group 13"/>
            <p:cNvGrpSpPr>
              <a:grpSpLocks noChangeAspect="1"/>
            </p:cNvGrpSpPr>
            <p:nvPr/>
          </p:nvGrpSpPr>
          <p:grpSpPr>
            <a:xfrm>
              <a:off x="0" y="387080"/>
              <a:ext cx="6006763" cy="360406"/>
              <a:chOff x="0" y="0"/>
              <a:chExt cx="1270000" cy="76200"/>
            </a:xfrm>
          </p:grpSpPr>
          <p:sp>
            <p:nvSpPr>
              <p:cNvPr id="14" name="Freeform 14"/>
              <p:cNvSpPr/>
              <p:nvPr/>
            </p:nvSpPr>
            <p:spPr>
              <a:xfrm>
                <a:off x="-1882" y="-61"/>
                <a:ext cx="1273764" cy="76322"/>
              </a:xfrm>
              <a:custGeom>
                <a:avLst/>
                <a:gdLst/>
                <a:ahLst/>
                <a:cxnLst/>
                <a:rect l="l" t="t" r="r" b="b"/>
                <a:pathLst>
                  <a:path w="1273764" h="76322">
                    <a:moveTo>
                      <a:pt x="39982" y="61"/>
                    </a:moveTo>
                    <a:lnTo>
                      <a:pt x="1233782" y="61"/>
                    </a:lnTo>
                    <a:cubicBezTo>
                      <a:pt x="1247434" y="0"/>
                      <a:pt x="1260076" y="7248"/>
                      <a:pt x="1266920" y="19062"/>
                    </a:cubicBezTo>
                    <a:cubicBezTo>
                      <a:pt x="1273764" y="30875"/>
                      <a:pt x="1273764" y="45447"/>
                      <a:pt x="1266920" y="57260"/>
                    </a:cubicBezTo>
                    <a:cubicBezTo>
                      <a:pt x="1260076" y="69074"/>
                      <a:pt x="1247434" y="76322"/>
                      <a:pt x="1233782" y="76261"/>
                    </a:cubicBezTo>
                    <a:lnTo>
                      <a:pt x="39982" y="76261"/>
                    </a:lnTo>
                    <a:cubicBezTo>
                      <a:pt x="26330" y="76322"/>
                      <a:pt x="13688" y="69074"/>
                      <a:pt x="6844" y="57260"/>
                    </a:cubicBezTo>
                    <a:cubicBezTo>
                      <a:pt x="0" y="45447"/>
                      <a:pt x="0" y="30875"/>
                      <a:pt x="6844" y="19062"/>
                    </a:cubicBezTo>
                    <a:cubicBezTo>
                      <a:pt x="13688" y="7248"/>
                      <a:pt x="26330" y="0"/>
                      <a:pt x="39982" y="61"/>
                    </a:cubicBezTo>
                    <a:close/>
                  </a:path>
                </a:pathLst>
              </a:custGeom>
              <a:solidFill>
                <a:srgbClr val="FCD612"/>
              </a:solidFill>
            </p:spPr>
          </p:sp>
          <p:sp>
            <p:nvSpPr>
              <p:cNvPr id="15" name="Freeform 15"/>
              <p:cNvSpPr/>
              <p:nvPr/>
            </p:nvSpPr>
            <p:spPr>
              <a:xfrm>
                <a:off x="-1882" y="-61"/>
                <a:ext cx="994364" cy="76322"/>
              </a:xfrm>
              <a:custGeom>
                <a:avLst/>
                <a:gdLst/>
                <a:ahLst/>
                <a:cxnLst/>
                <a:rect l="l" t="t" r="r" b="b"/>
                <a:pathLst>
                  <a:path w="994364" h="76322">
                    <a:moveTo>
                      <a:pt x="39982" y="61"/>
                    </a:moveTo>
                    <a:lnTo>
                      <a:pt x="954382" y="61"/>
                    </a:lnTo>
                    <a:cubicBezTo>
                      <a:pt x="968034" y="0"/>
                      <a:pt x="980676" y="7248"/>
                      <a:pt x="987520" y="19062"/>
                    </a:cubicBezTo>
                    <a:cubicBezTo>
                      <a:pt x="994364" y="30875"/>
                      <a:pt x="994364" y="45447"/>
                      <a:pt x="987520" y="57260"/>
                    </a:cubicBezTo>
                    <a:cubicBezTo>
                      <a:pt x="980676" y="69074"/>
                      <a:pt x="968034" y="76322"/>
                      <a:pt x="954382" y="76261"/>
                    </a:cubicBezTo>
                    <a:lnTo>
                      <a:pt x="39982" y="76261"/>
                    </a:lnTo>
                    <a:cubicBezTo>
                      <a:pt x="26330" y="76322"/>
                      <a:pt x="13688" y="69074"/>
                      <a:pt x="6844" y="57260"/>
                    </a:cubicBezTo>
                    <a:cubicBezTo>
                      <a:pt x="0" y="45447"/>
                      <a:pt x="0" y="30875"/>
                      <a:pt x="6844" y="19062"/>
                    </a:cubicBezTo>
                    <a:cubicBezTo>
                      <a:pt x="13688" y="7248"/>
                      <a:pt x="26330" y="0"/>
                      <a:pt x="39982" y="61"/>
                    </a:cubicBezTo>
                    <a:close/>
                  </a:path>
                </a:pathLst>
              </a:custGeom>
              <a:solidFill>
                <a:srgbClr val="0C2340"/>
              </a:solidFill>
            </p:spPr>
          </p:sp>
        </p:grpSp>
      </p:grpSp>
      <p:sp>
        <p:nvSpPr>
          <p:cNvPr id="17" name="TextBox 17"/>
          <p:cNvSpPr txBox="1"/>
          <p:nvPr/>
        </p:nvSpPr>
        <p:spPr>
          <a:xfrm>
            <a:off x="16620440" y="18005040"/>
            <a:ext cx="2836697" cy="949234"/>
          </a:xfrm>
          <a:prstGeom prst="rect">
            <a:avLst/>
          </a:prstGeom>
        </p:spPr>
        <p:txBody>
          <a:bodyPr wrap="square" lIns="0" tIns="0" rIns="0" bIns="0" rtlCol="0" anchor="t">
            <a:spAutoFit/>
          </a:bodyPr>
          <a:lstStyle/>
          <a:p>
            <a:pPr algn="l">
              <a:lnSpc>
                <a:spcPts val="7845"/>
              </a:lnSpc>
            </a:pPr>
            <a:r>
              <a:rPr lang="en-US" sz="6000" dirty="0">
                <a:solidFill>
                  <a:srgbClr val="0C2340"/>
                </a:solidFill>
                <a:latin typeface="Calibri" panose="020F0502020204030204" pitchFamily="34" charset="0"/>
                <a:cs typeface="Calibri" panose="020F0502020204030204" pitchFamily="34" charset="0"/>
              </a:rPr>
              <a:t>79%</a:t>
            </a:r>
          </a:p>
        </p:txBody>
      </p:sp>
      <p:grpSp>
        <p:nvGrpSpPr>
          <p:cNvPr id="18" name="Group 18"/>
          <p:cNvGrpSpPr>
            <a:grpSpLocks noChangeAspect="1"/>
          </p:cNvGrpSpPr>
          <p:nvPr/>
        </p:nvGrpSpPr>
        <p:grpSpPr>
          <a:xfrm>
            <a:off x="11890114" y="18488231"/>
            <a:ext cx="4505073" cy="270305"/>
            <a:chOff x="0" y="0"/>
            <a:chExt cx="1270000" cy="76200"/>
          </a:xfrm>
        </p:grpSpPr>
        <p:sp>
          <p:nvSpPr>
            <p:cNvPr id="19" name="Freeform 19"/>
            <p:cNvSpPr/>
            <p:nvPr/>
          </p:nvSpPr>
          <p:spPr>
            <a:xfrm>
              <a:off x="-1882" y="-61"/>
              <a:ext cx="1273764" cy="76322"/>
            </a:xfrm>
            <a:custGeom>
              <a:avLst/>
              <a:gdLst/>
              <a:ahLst/>
              <a:cxnLst/>
              <a:rect l="l" t="t" r="r" b="b"/>
              <a:pathLst>
                <a:path w="1273764" h="76322">
                  <a:moveTo>
                    <a:pt x="39982" y="61"/>
                  </a:moveTo>
                  <a:lnTo>
                    <a:pt x="1233782" y="61"/>
                  </a:lnTo>
                  <a:cubicBezTo>
                    <a:pt x="1247434" y="0"/>
                    <a:pt x="1260076" y="7248"/>
                    <a:pt x="1266920" y="19062"/>
                  </a:cubicBezTo>
                  <a:cubicBezTo>
                    <a:pt x="1273764" y="30875"/>
                    <a:pt x="1273764" y="45447"/>
                    <a:pt x="1266920" y="57260"/>
                  </a:cubicBezTo>
                  <a:cubicBezTo>
                    <a:pt x="1260076" y="69074"/>
                    <a:pt x="1247434" y="76322"/>
                    <a:pt x="1233782" y="76261"/>
                  </a:cubicBezTo>
                  <a:lnTo>
                    <a:pt x="39982" y="76261"/>
                  </a:lnTo>
                  <a:cubicBezTo>
                    <a:pt x="26330" y="76322"/>
                    <a:pt x="13688" y="69074"/>
                    <a:pt x="6844" y="57260"/>
                  </a:cubicBezTo>
                  <a:cubicBezTo>
                    <a:pt x="0" y="45447"/>
                    <a:pt x="0" y="30875"/>
                    <a:pt x="6844" y="19062"/>
                  </a:cubicBezTo>
                  <a:cubicBezTo>
                    <a:pt x="13688" y="7248"/>
                    <a:pt x="26330" y="0"/>
                    <a:pt x="39982" y="61"/>
                  </a:cubicBezTo>
                  <a:close/>
                </a:path>
              </a:pathLst>
            </a:custGeom>
            <a:solidFill>
              <a:srgbClr val="FCD612"/>
            </a:solidFill>
          </p:spPr>
        </p:sp>
        <p:sp>
          <p:nvSpPr>
            <p:cNvPr id="20" name="Freeform 20"/>
            <p:cNvSpPr/>
            <p:nvPr/>
          </p:nvSpPr>
          <p:spPr>
            <a:xfrm>
              <a:off x="-1882" y="-61"/>
              <a:ext cx="1007064" cy="76322"/>
            </a:xfrm>
            <a:custGeom>
              <a:avLst/>
              <a:gdLst/>
              <a:ahLst/>
              <a:cxnLst/>
              <a:rect l="l" t="t" r="r" b="b"/>
              <a:pathLst>
                <a:path w="1007064" h="76322">
                  <a:moveTo>
                    <a:pt x="39982" y="61"/>
                  </a:moveTo>
                  <a:lnTo>
                    <a:pt x="967082" y="61"/>
                  </a:lnTo>
                  <a:cubicBezTo>
                    <a:pt x="980734" y="0"/>
                    <a:pt x="993376" y="7248"/>
                    <a:pt x="1000220" y="19062"/>
                  </a:cubicBezTo>
                  <a:cubicBezTo>
                    <a:pt x="1007064" y="30875"/>
                    <a:pt x="1007064" y="45447"/>
                    <a:pt x="1000220" y="57260"/>
                  </a:cubicBezTo>
                  <a:cubicBezTo>
                    <a:pt x="993376" y="69074"/>
                    <a:pt x="980734" y="76322"/>
                    <a:pt x="967082" y="76261"/>
                  </a:cubicBezTo>
                  <a:lnTo>
                    <a:pt x="39982" y="76261"/>
                  </a:lnTo>
                  <a:cubicBezTo>
                    <a:pt x="26330" y="76322"/>
                    <a:pt x="13688" y="69074"/>
                    <a:pt x="6844" y="57260"/>
                  </a:cubicBezTo>
                  <a:cubicBezTo>
                    <a:pt x="0" y="45447"/>
                    <a:pt x="0" y="30875"/>
                    <a:pt x="6844" y="19062"/>
                  </a:cubicBezTo>
                  <a:cubicBezTo>
                    <a:pt x="13688" y="7248"/>
                    <a:pt x="26330" y="0"/>
                    <a:pt x="39982" y="61"/>
                  </a:cubicBezTo>
                  <a:close/>
                </a:path>
              </a:pathLst>
            </a:custGeom>
            <a:solidFill>
              <a:srgbClr val="0C2340"/>
            </a:solidFill>
          </p:spPr>
        </p:sp>
      </p:grpSp>
      <p:grpSp>
        <p:nvGrpSpPr>
          <p:cNvPr id="21" name="Group 21"/>
          <p:cNvGrpSpPr/>
          <p:nvPr/>
        </p:nvGrpSpPr>
        <p:grpSpPr>
          <a:xfrm>
            <a:off x="11890114" y="19561132"/>
            <a:ext cx="7346138" cy="949234"/>
            <a:chOff x="0" y="-257175"/>
            <a:chExt cx="9794850" cy="1265645"/>
          </a:xfrm>
        </p:grpSpPr>
        <p:sp>
          <p:nvSpPr>
            <p:cNvPr id="22" name="TextBox 22"/>
            <p:cNvSpPr txBox="1"/>
            <p:nvPr/>
          </p:nvSpPr>
          <p:spPr>
            <a:xfrm>
              <a:off x="6307101" y="-257175"/>
              <a:ext cx="3487749" cy="1265645"/>
            </a:xfrm>
            <a:prstGeom prst="rect">
              <a:avLst/>
            </a:prstGeom>
          </p:spPr>
          <p:txBody>
            <a:bodyPr wrap="square" lIns="0" tIns="0" rIns="0" bIns="0" rtlCol="0" anchor="t">
              <a:spAutoFit/>
            </a:bodyPr>
            <a:lstStyle/>
            <a:p>
              <a:pPr algn="l">
                <a:lnSpc>
                  <a:spcPts val="7845"/>
                </a:lnSpc>
              </a:pPr>
              <a:r>
                <a:rPr lang="en-US" sz="6000" dirty="0">
                  <a:solidFill>
                    <a:srgbClr val="0C2340"/>
                  </a:solidFill>
                  <a:latin typeface="Calibri" panose="020F0502020204030204" pitchFamily="34" charset="0"/>
                  <a:cs typeface="Calibri" panose="020F0502020204030204" pitchFamily="34" charset="0"/>
                </a:rPr>
                <a:t>88%</a:t>
              </a:r>
            </a:p>
          </p:txBody>
        </p:sp>
        <p:grpSp>
          <p:nvGrpSpPr>
            <p:cNvPr id="23" name="Group 23"/>
            <p:cNvGrpSpPr>
              <a:grpSpLocks noChangeAspect="1"/>
            </p:cNvGrpSpPr>
            <p:nvPr/>
          </p:nvGrpSpPr>
          <p:grpSpPr>
            <a:xfrm>
              <a:off x="0" y="387080"/>
              <a:ext cx="6006763" cy="360406"/>
              <a:chOff x="0" y="0"/>
              <a:chExt cx="1270000" cy="76200"/>
            </a:xfrm>
          </p:grpSpPr>
          <p:sp>
            <p:nvSpPr>
              <p:cNvPr id="24" name="Freeform 24"/>
              <p:cNvSpPr/>
              <p:nvPr/>
            </p:nvSpPr>
            <p:spPr>
              <a:xfrm>
                <a:off x="-1882" y="-61"/>
                <a:ext cx="1273764" cy="76322"/>
              </a:xfrm>
              <a:custGeom>
                <a:avLst/>
                <a:gdLst/>
                <a:ahLst/>
                <a:cxnLst/>
                <a:rect l="l" t="t" r="r" b="b"/>
                <a:pathLst>
                  <a:path w="1273764" h="76322">
                    <a:moveTo>
                      <a:pt x="39982" y="61"/>
                    </a:moveTo>
                    <a:lnTo>
                      <a:pt x="1233782" y="61"/>
                    </a:lnTo>
                    <a:cubicBezTo>
                      <a:pt x="1247434" y="0"/>
                      <a:pt x="1260076" y="7248"/>
                      <a:pt x="1266920" y="19062"/>
                    </a:cubicBezTo>
                    <a:cubicBezTo>
                      <a:pt x="1273764" y="30875"/>
                      <a:pt x="1273764" y="45447"/>
                      <a:pt x="1266920" y="57260"/>
                    </a:cubicBezTo>
                    <a:cubicBezTo>
                      <a:pt x="1260076" y="69074"/>
                      <a:pt x="1247434" y="76322"/>
                      <a:pt x="1233782" y="76261"/>
                    </a:cubicBezTo>
                    <a:lnTo>
                      <a:pt x="39982" y="76261"/>
                    </a:lnTo>
                    <a:cubicBezTo>
                      <a:pt x="26330" y="76322"/>
                      <a:pt x="13688" y="69074"/>
                      <a:pt x="6844" y="57260"/>
                    </a:cubicBezTo>
                    <a:cubicBezTo>
                      <a:pt x="0" y="45447"/>
                      <a:pt x="0" y="30875"/>
                      <a:pt x="6844" y="19062"/>
                    </a:cubicBezTo>
                    <a:cubicBezTo>
                      <a:pt x="13688" y="7248"/>
                      <a:pt x="26330" y="0"/>
                      <a:pt x="39982" y="61"/>
                    </a:cubicBezTo>
                    <a:close/>
                  </a:path>
                </a:pathLst>
              </a:custGeom>
              <a:solidFill>
                <a:srgbClr val="FCD612"/>
              </a:solidFill>
            </p:spPr>
          </p:sp>
          <p:sp>
            <p:nvSpPr>
              <p:cNvPr id="25" name="Freeform 25"/>
              <p:cNvSpPr/>
              <p:nvPr/>
            </p:nvSpPr>
            <p:spPr>
              <a:xfrm>
                <a:off x="-1882" y="-61"/>
                <a:ext cx="1121364" cy="76322"/>
              </a:xfrm>
              <a:custGeom>
                <a:avLst/>
                <a:gdLst/>
                <a:ahLst/>
                <a:cxnLst/>
                <a:rect l="l" t="t" r="r" b="b"/>
                <a:pathLst>
                  <a:path w="1121364" h="76322">
                    <a:moveTo>
                      <a:pt x="39982" y="61"/>
                    </a:moveTo>
                    <a:lnTo>
                      <a:pt x="1081382" y="61"/>
                    </a:lnTo>
                    <a:cubicBezTo>
                      <a:pt x="1095034" y="0"/>
                      <a:pt x="1107676" y="7248"/>
                      <a:pt x="1114520" y="19062"/>
                    </a:cubicBezTo>
                    <a:cubicBezTo>
                      <a:pt x="1121364" y="30875"/>
                      <a:pt x="1121364" y="45447"/>
                      <a:pt x="1114520" y="57260"/>
                    </a:cubicBezTo>
                    <a:cubicBezTo>
                      <a:pt x="1107676" y="69074"/>
                      <a:pt x="1095034" y="76322"/>
                      <a:pt x="1081382" y="76261"/>
                    </a:cubicBezTo>
                    <a:lnTo>
                      <a:pt x="39982" y="76261"/>
                    </a:lnTo>
                    <a:cubicBezTo>
                      <a:pt x="26330" y="76322"/>
                      <a:pt x="13688" y="69074"/>
                      <a:pt x="6844" y="57260"/>
                    </a:cubicBezTo>
                    <a:cubicBezTo>
                      <a:pt x="0" y="45447"/>
                      <a:pt x="0" y="30875"/>
                      <a:pt x="6844" y="19062"/>
                    </a:cubicBezTo>
                    <a:cubicBezTo>
                      <a:pt x="13688" y="7248"/>
                      <a:pt x="26330" y="0"/>
                      <a:pt x="39982" y="61"/>
                    </a:cubicBezTo>
                    <a:close/>
                  </a:path>
                </a:pathLst>
              </a:custGeom>
              <a:solidFill>
                <a:srgbClr val="0C2340"/>
              </a:solidFill>
            </p:spPr>
          </p:sp>
        </p:grpSp>
      </p:grpSp>
      <p:sp>
        <p:nvSpPr>
          <p:cNvPr id="26" name="TextBox 26"/>
          <p:cNvSpPr txBox="1"/>
          <p:nvPr/>
        </p:nvSpPr>
        <p:spPr>
          <a:xfrm>
            <a:off x="22117961" y="3003564"/>
            <a:ext cx="8890755" cy="3447098"/>
          </a:xfrm>
          <a:prstGeom prst="rect">
            <a:avLst/>
          </a:prstGeom>
        </p:spPr>
        <p:txBody>
          <a:bodyPr lIns="0" tIns="0" rIns="0" bIns="0" rtlCol="0" anchor="t">
            <a:spAutoFit/>
          </a:bodyPr>
          <a:lstStyle/>
          <a:p>
            <a:r>
              <a:rPr lang="en-US" sz="2400" dirty="0">
                <a:solidFill>
                  <a:srgbClr val="000000"/>
                </a:solidFill>
                <a:latin typeface="Calibri" panose="020F0502020204030204" pitchFamily="34" charset="0"/>
                <a:cs typeface="Calibri" panose="020F0502020204030204" pitchFamily="34" charset="0"/>
              </a:rPr>
              <a:t>"Sed </a:t>
            </a:r>
            <a:r>
              <a:rPr lang="en-US" sz="2400" dirty="0" err="1">
                <a:solidFill>
                  <a:srgbClr val="000000"/>
                </a:solidFill>
                <a:latin typeface="Calibri" panose="020F0502020204030204" pitchFamily="34" charset="0"/>
                <a:cs typeface="Calibri" panose="020F0502020204030204" pitchFamily="34" charset="0"/>
              </a:rPr>
              <a:t>ut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perspiciatis</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unde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omnis</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iste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natus</a:t>
            </a:r>
            <a:r>
              <a:rPr lang="en-US" sz="2400" dirty="0">
                <a:solidFill>
                  <a:srgbClr val="000000"/>
                </a:solidFill>
                <a:latin typeface="Calibri" panose="020F0502020204030204" pitchFamily="34" charset="0"/>
                <a:cs typeface="Calibri" panose="020F0502020204030204" pitchFamily="34" charset="0"/>
              </a:rPr>
              <a:t> error sit </a:t>
            </a:r>
            <a:r>
              <a:rPr lang="en-US" sz="2400" dirty="0" err="1">
                <a:solidFill>
                  <a:srgbClr val="000000"/>
                </a:solidFill>
                <a:latin typeface="Calibri" panose="020F0502020204030204" pitchFamily="34" charset="0"/>
                <a:cs typeface="Calibri" panose="020F0502020204030204" pitchFamily="34" charset="0"/>
              </a:rPr>
              <a:t>voluptatem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accusantium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doloremque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laudantium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totam</a:t>
            </a:r>
            <a:r>
              <a:rPr lang="en-US" sz="2400" dirty="0">
                <a:solidFill>
                  <a:srgbClr val="000000"/>
                </a:solidFill>
                <a:latin typeface="Calibri" panose="020F0502020204030204" pitchFamily="34" charset="0"/>
                <a:cs typeface="Calibri" panose="020F0502020204030204" pitchFamily="34" charset="0"/>
              </a:rPr>
              <a:t> rem </a:t>
            </a:r>
            <a:r>
              <a:rPr lang="en-US" sz="2400" dirty="0" err="1">
                <a:solidFill>
                  <a:srgbClr val="000000"/>
                </a:solidFill>
                <a:latin typeface="Calibri" panose="020F0502020204030204" pitchFamily="34" charset="0"/>
                <a:cs typeface="Calibri" panose="020F0502020204030204" pitchFamily="34" charset="0"/>
              </a:rPr>
              <a:t>aperiam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eaque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ipsa</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quae</a:t>
            </a:r>
            <a:r>
              <a:rPr lang="en-US" sz="2400" dirty="0">
                <a:solidFill>
                  <a:srgbClr val="000000"/>
                </a:solidFill>
                <a:latin typeface="Calibri" panose="020F0502020204030204" pitchFamily="34" charset="0"/>
                <a:cs typeface="Calibri" panose="020F0502020204030204" pitchFamily="34" charset="0"/>
              </a:rPr>
              <a:t> ab </a:t>
            </a:r>
            <a:r>
              <a:rPr lang="en-US" sz="2400" dirty="0" err="1">
                <a:solidFill>
                  <a:srgbClr val="000000"/>
                </a:solidFill>
                <a:latin typeface="Calibri" panose="020F0502020204030204" pitchFamily="34" charset="0"/>
                <a:cs typeface="Calibri" panose="020F0502020204030204" pitchFamily="34" charset="0"/>
              </a:rPr>
              <a:t>illo</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inventore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veritatis</a:t>
            </a:r>
            <a:r>
              <a:rPr lang="en-US" sz="2400" dirty="0">
                <a:solidFill>
                  <a:srgbClr val="000000"/>
                </a:solidFill>
                <a:latin typeface="Calibri" panose="020F0502020204030204" pitchFamily="34" charset="0"/>
                <a:cs typeface="Calibri" panose="020F0502020204030204" pitchFamily="34" charset="0"/>
              </a:rPr>
              <a:t> et quasi </a:t>
            </a:r>
            <a:r>
              <a:rPr lang="en-US" sz="2400" dirty="0" err="1">
                <a:solidFill>
                  <a:srgbClr val="000000"/>
                </a:solidFill>
                <a:latin typeface="Calibri" panose="020F0502020204030204" pitchFamily="34" charset="0"/>
                <a:cs typeface="Calibri" panose="020F0502020204030204" pitchFamily="34" charset="0"/>
              </a:rPr>
              <a:t>architecto</a:t>
            </a:r>
            <a:r>
              <a:rPr lang="en-US" sz="2400" dirty="0">
                <a:solidFill>
                  <a:srgbClr val="000000"/>
                </a:solidFill>
                <a:latin typeface="Calibri" panose="020F0502020204030204" pitchFamily="34" charset="0"/>
                <a:cs typeface="Calibri" panose="020F0502020204030204" pitchFamily="34" charset="0"/>
              </a:rPr>
              <a:t> beatae vitae dicta sunt </a:t>
            </a:r>
            <a:r>
              <a:rPr lang="en-US" sz="2400" dirty="0" err="1">
                <a:solidFill>
                  <a:srgbClr val="000000"/>
                </a:solidFill>
                <a:latin typeface="Calibri" panose="020F0502020204030204" pitchFamily="34" charset="0"/>
                <a:cs typeface="Calibri" panose="020F0502020204030204" pitchFamily="34" charset="0"/>
              </a:rPr>
              <a:t>explicabo</a:t>
            </a:r>
            <a:r>
              <a:rPr lang="en-US" sz="2400" dirty="0">
                <a:solidFill>
                  <a:srgbClr val="000000"/>
                </a:solidFill>
                <a:latin typeface="Calibri" panose="020F0502020204030204" pitchFamily="34" charset="0"/>
                <a:cs typeface="Calibri" panose="020F0502020204030204" pitchFamily="34" charset="0"/>
              </a:rPr>
              <a:t>. Nemo </a:t>
            </a:r>
            <a:r>
              <a:rPr lang="en-US" sz="2400" dirty="0" err="1">
                <a:solidFill>
                  <a:srgbClr val="000000"/>
                </a:solidFill>
                <a:latin typeface="Calibri" panose="020F0502020204030204" pitchFamily="34" charset="0"/>
                <a:cs typeface="Calibri" panose="020F0502020204030204" pitchFamily="34" charset="0"/>
              </a:rPr>
              <a:t>enim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ipsam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voluptatem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quia</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volur</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magni</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dolores</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eos</a:t>
            </a:r>
            <a:r>
              <a:rPr lang="en-US" sz="2400" dirty="0">
                <a:solidFill>
                  <a:srgbClr val="000000"/>
                </a:solidFill>
                <a:latin typeface="Calibri" panose="020F0502020204030204" pitchFamily="34" charset="0"/>
                <a:cs typeface="Calibri" panose="020F0502020204030204" pitchFamily="34" charset="0"/>
              </a:rPr>
              <a:t> qui </a:t>
            </a:r>
            <a:r>
              <a:rPr lang="en-US" sz="2400" dirty="0" err="1">
                <a:solidFill>
                  <a:srgbClr val="000000"/>
                </a:solidFill>
                <a:latin typeface="Calibri" panose="020F0502020204030204" pitchFamily="34" charset="0"/>
                <a:cs typeface="Calibri" panose="020F0502020204030204" pitchFamily="34" charset="0"/>
              </a:rPr>
              <a:t>ratione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voluptatem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sequi</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nesciunt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Neque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porro</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quisquam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est</a:t>
            </a:r>
            <a:r>
              <a:rPr lang="en-US" sz="2400" dirty="0">
                <a:solidFill>
                  <a:srgbClr val="000000"/>
                </a:solidFill>
                <a:latin typeface="Calibri" panose="020F0502020204030204" pitchFamily="34" charset="0"/>
                <a:cs typeface="Calibri" panose="020F0502020204030204" pitchFamily="34" charset="0"/>
              </a:rPr>
              <a:t>, qui </a:t>
            </a:r>
            <a:r>
              <a:rPr lang="en-US" sz="2400" dirty="0" err="1">
                <a:solidFill>
                  <a:srgbClr val="000000"/>
                </a:solidFill>
                <a:latin typeface="Calibri" panose="020F0502020204030204" pitchFamily="34" charset="0"/>
                <a:cs typeface="Calibri" panose="020F0502020204030204" pitchFamily="34" charset="0"/>
              </a:rPr>
              <a:t>dolorem</a:t>
            </a:r>
            <a:r>
              <a:rPr lang="en-US" sz="2400" dirty="0">
                <a:solidFill>
                  <a:srgbClr val="000000"/>
                </a:solidFill>
                <a:latin typeface="Calibri" panose="020F0502020204030204" pitchFamily="34" charset="0"/>
                <a:cs typeface="Calibri" panose="020F0502020204030204" pitchFamily="34" charset="0"/>
              </a:rPr>
              <a:t>.</a:t>
            </a:r>
          </a:p>
          <a:p>
            <a:endParaRPr lang="en-US" sz="2400" dirty="0">
              <a:solidFill>
                <a:srgbClr val="000000"/>
              </a:solidFill>
              <a:latin typeface="Calibri" panose="020F0502020204030204" pitchFamily="34" charset="0"/>
              <a:cs typeface="Calibri" panose="020F0502020204030204" pitchFamily="34" charset="0"/>
            </a:endParaRPr>
          </a:p>
          <a:p>
            <a:r>
              <a:rPr lang="en-US" sz="2800" b="1" dirty="0">
                <a:solidFill>
                  <a:srgbClr val="000000"/>
                </a:solidFill>
                <a:latin typeface="Calibri" panose="020F0502020204030204" pitchFamily="34" charset="0"/>
                <a:cs typeface="Calibri" panose="020F0502020204030204" pitchFamily="34" charset="0"/>
              </a:rPr>
              <a:t>SUB HEADER</a:t>
            </a:r>
          </a:p>
          <a:p>
            <a:endParaRPr lang="en-US" sz="2800" dirty="0">
              <a:solidFill>
                <a:srgbClr val="000000"/>
              </a:solidFill>
              <a:latin typeface="Calibri" panose="020F0502020204030204" pitchFamily="34" charset="0"/>
              <a:cs typeface="Calibri" panose="020F0502020204030204" pitchFamily="34" charset="0"/>
            </a:endParaRPr>
          </a:p>
        </p:txBody>
      </p:sp>
      <p:grpSp>
        <p:nvGrpSpPr>
          <p:cNvPr id="27" name="Group 27"/>
          <p:cNvGrpSpPr/>
          <p:nvPr/>
        </p:nvGrpSpPr>
        <p:grpSpPr>
          <a:xfrm>
            <a:off x="24384000" y="5842151"/>
            <a:ext cx="6619851" cy="3319562"/>
            <a:chOff x="0" y="-47625"/>
            <a:chExt cx="7347719" cy="4426082"/>
          </a:xfrm>
        </p:grpSpPr>
        <p:sp>
          <p:nvSpPr>
            <p:cNvPr id="28" name="TextBox 28"/>
            <p:cNvSpPr txBox="1"/>
            <p:nvPr/>
          </p:nvSpPr>
          <p:spPr>
            <a:xfrm>
              <a:off x="943143" y="3455128"/>
              <a:ext cx="1020115" cy="923329"/>
            </a:xfrm>
            <a:prstGeom prst="rect">
              <a:avLst/>
            </a:prstGeom>
          </p:spPr>
          <p:txBody>
            <a:bodyPr lIns="0" tIns="0" rIns="0" bIns="0" rtlCol="0" anchor="t">
              <a:spAutoFit/>
            </a:bodyPr>
            <a:lstStyle/>
            <a:p>
              <a:pPr algn="ctr">
                <a:lnSpc>
                  <a:spcPts val="2742"/>
                </a:lnSpc>
              </a:pPr>
              <a:r>
                <a:rPr lang="en-US" sz="2400">
                  <a:solidFill>
                    <a:srgbClr val="575757"/>
                  </a:solidFill>
                  <a:latin typeface="Calibri" panose="020F0502020204030204" pitchFamily="34" charset="0"/>
                  <a:cs typeface="Calibri" panose="020F0502020204030204" pitchFamily="34" charset="0"/>
                </a:rPr>
                <a:t>Item 1</a:t>
              </a:r>
            </a:p>
          </p:txBody>
        </p:sp>
        <p:sp>
          <p:nvSpPr>
            <p:cNvPr id="29" name="TextBox 29"/>
            <p:cNvSpPr txBox="1"/>
            <p:nvPr/>
          </p:nvSpPr>
          <p:spPr>
            <a:xfrm>
              <a:off x="2625572" y="3455128"/>
              <a:ext cx="1086808" cy="461665"/>
            </a:xfrm>
            <a:prstGeom prst="rect">
              <a:avLst/>
            </a:prstGeom>
          </p:spPr>
          <p:txBody>
            <a:bodyPr lIns="0" tIns="0" rIns="0" bIns="0" rtlCol="0" anchor="t">
              <a:spAutoFit/>
            </a:bodyPr>
            <a:lstStyle/>
            <a:p>
              <a:pPr algn="ctr">
                <a:lnSpc>
                  <a:spcPts val="2742"/>
                </a:lnSpc>
              </a:pPr>
              <a:r>
                <a:rPr lang="en-US" sz="2400">
                  <a:solidFill>
                    <a:srgbClr val="575757"/>
                  </a:solidFill>
                  <a:latin typeface="Calibri" panose="020F0502020204030204" pitchFamily="34" charset="0"/>
                  <a:cs typeface="Calibri" panose="020F0502020204030204" pitchFamily="34" charset="0"/>
                </a:rPr>
                <a:t>Item 2</a:t>
              </a:r>
            </a:p>
          </p:txBody>
        </p:sp>
        <p:sp>
          <p:nvSpPr>
            <p:cNvPr id="30" name="TextBox 30"/>
            <p:cNvSpPr txBox="1"/>
            <p:nvPr/>
          </p:nvSpPr>
          <p:spPr>
            <a:xfrm>
              <a:off x="4341346" y="3455128"/>
              <a:ext cx="1086808" cy="461665"/>
            </a:xfrm>
            <a:prstGeom prst="rect">
              <a:avLst/>
            </a:prstGeom>
          </p:spPr>
          <p:txBody>
            <a:bodyPr lIns="0" tIns="0" rIns="0" bIns="0" rtlCol="0" anchor="t">
              <a:spAutoFit/>
            </a:bodyPr>
            <a:lstStyle/>
            <a:p>
              <a:pPr algn="ctr">
                <a:lnSpc>
                  <a:spcPts val="2742"/>
                </a:lnSpc>
              </a:pPr>
              <a:r>
                <a:rPr lang="en-US" sz="2400">
                  <a:solidFill>
                    <a:srgbClr val="575757"/>
                  </a:solidFill>
                  <a:latin typeface="Calibri" panose="020F0502020204030204" pitchFamily="34" charset="0"/>
                  <a:cs typeface="Calibri" panose="020F0502020204030204" pitchFamily="34" charset="0"/>
                </a:rPr>
                <a:t>Item 3</a:t>
              </a:r>
            </a:p>
          </p:txBody>
        </p:sp>
        <p:sp>
          <p:nvSpPr>
            <p:cNvPr id="31" name="TextBox 31"/>
            <p:cNvSpPr txBox="1"/>
            <p:nvPr/>
          </p:nvSpPr>
          <p:spPr>
            <a:xfrm>
              <a:off x="6041041" y="3455128"/>
              <a:ext cx="1118971" cy="461665"/>
            </a:xfrm>
            <a:prstGeom prst="rect">
              <a:avLst/>
            </a:prstGeom>
          </p:spPr>
          <p:txBody>
            <a:bodyPr lIns="0" tIns="0" rIns="0" bIns="0" rtlCol="0" anchor="t">
              <a:spAutoFit/>
            </a:bodyPr>
            <a:lstStyle/>
            <a:p>
              <a:pPr algn="ctr">
                <a:lnSpc>
                  <a:spcPts val="2742"/>
                </a:lnSpc>
              </a:pPr>
              <a:r>
                <a:rPr lang="en-US" sz="2400">
                  <a:solidFill>
                    <a:srgbClr val="575757"/>
                  </a:solidFill>
                  <a:latin typeface="Calibri" panose="020F0502020204030204" pitchFamily="34" charset="0"/>
                  <a:cs typeface="Calibri" panose="020F0502020204030204" pitchFamily="34" charset="0"/>
                </a:rPr>
                <a:t>Item 4</a:t>
              </a:r>
            </a:p>
          </p:txBody>
        </p:sp>
        <p:grpSp>
          <p:nvGrpSpPr>
            <p:cNvPr id="32" name="Group 32"/>
            <p:cNvGrpSpPr>
              <a:grpSpLocks noChangeAspect="1"/>
            </p:cNvGrpSpPr>
            <p:nvPr/>
          </p:nvGrpSpPr>
          <p:grpSpPr>
            <a:xfrm>
              <a:off x="706007" y="197172"/>
              <a:ext cx="6641712" cy="3139706"/>
              <a:chOff x="0" y="0"/>
              <a:chExt cx="13914005" cy="6577503"/>
            </a:xfrm>
          </p:grpSpPr>
          <p:sp>
            <p:nvSpPr>
              <p:cNvPr id="33" name="Freeform 33"/>
              <p:cNvSpPr/>
              <p:nvPr/>
            </p:nvSpPr>
            <p:spPr>
              <a:xfrm>
                <a:off x="0" y="-6350"/>
                <a:ext cx="13914005" cy="12700"/>
              </a:xfrm>
              <a:custGeom>
                <a:avLst/>
                <a:gdLst/>
                <a:ahLst/>
                <a:cxnLst/>
                <a:rect l="l" t="t" r="r" b="b"/>
                <a:pathLst>
                  <a:path w="13914005" h="12700">
                    <a:moveTo>
                      <a:pt x="0" y="0"/>
                    </a:moveTo>
                    <a:lnTo>
                      <a:pt x="13914005" y="0"/>
                    </a:lnTo>
                    <a:lnTo>
                      <a:pt x="13914005" y="12700"/>
                    </a:lnTo>
                    <a:lnTo>
                      <a:pt x="0" y="12700"/>
                    </a:lnTo>
                    <a:close/>
                  </a:path>
                </a:pathLst>
              </a:custGeom>
              <a:solidFill>
                <a:srgbClr val="575757">
                  <a:alpha val="24706"/>
                </a:srgbClr>
              </a:solidFill>
            </p:spPr>
          </p:sp>
          <p:sp>
            <p:nvSpPr>
              <p:cNvPr id="34" name="Freeform 34"/>
              <p:cNvSpPr/>
              <p:nvPr/>
            </p:nvSpPr>
            <p:spPr>
              <a:xfrm>
                <a:off x="0" y="1638026"/>
                <a:ext cx="13914005" cy="12700"/>
              </a:xfrm>
              <a:custGeom>
                <a:avLst/>
                <a:gdLst/>
                <a:ahLst/>
                <a:cxnLst/>
                <a:rect l="l" t="t" r="r" b="b"/>
                <a:pathLst>
                  <a:path w="13914005" h="12700">
                    <a:moveTo>
                      <a:pt x="0" y="0"/>
                    </a:moveTo>
                    <a:lnTo>
                      <a:pt x="13914005" y="0"/>
                    </a:lnTo>
                    <a:lnTo>
                      <a:pt x="13914005" y="12700"/>
                    </a:lnTo>
                    <a:lnTo>
                      <a:pt x="0" y="12700"/>
                    </a:lnTo>
                    <a:close/>
                  </a:path>
                </a:pathLst>
              </a:custGeom>
              <a:solidFill>
                <a:srgbClr val="575757">
                  <a:alpha val="24706"/>
                </a:srgbClr>
              </a:solidFill>
            </p:spPr>
          </p:sp>
          <p:sp>
            <p:nvSpPr>
              <p:cNvPr id="35" name="Freeform 35"/>
              <p:cNvSpPr/>
              <p:nvPr/>
            </p:nvSpPr>
            <p:spPr>
              <a:xfrm>
                <a:off x="0" y="3282402"/>
                <a:ext cx="13914005" cy="12700"/>
              </a:xfrm>
              <a:custGeom>
                <a:avLst/>
                <a:gdLst/>
                <a:ahLst/>
                <a:cxnLst/>
                <a:rect l="l" t="t" r="r" b="b"/>
                <a:pathLst>
                  <a:path w="13914005" h="12700">
                    <a:moveTo>
                      <a:pt x="0" y="0"/>
                    </a:moveTo>
                    <a:lnTo>
                      <a:pt x="13914005" y="0"/>
                    </a:lnTo>
                    <a:lnTo>
                      <a:pt x="13914005" y="12700"/>
                    </a:lnTo>
                    <a:lnTo>
                      <a:pt x="0" y="12700"/>
                    </a:lnTo>
                    <a:close/>
                  </a:path>
                </a:pathLst>
              </a:custGeom>
              <a:solidFill>
                <a:srgbClr val="575757">
                  <a:alpha val="24706"/>
                </a:srgbClr>
              </a:solidFill>
            </p:spPr>
          </p:sp>
          <p:sp>
            <p:nvSpPr>
              <p:cNvPr id="36" name="Freeform 36"/>
              <p:cNvSpPr/>
              <p:nvPr/>
            </p:nvSpPr>
            <p:spPr>
              <a:xfrm>
                <a:off x="0" y="4926778"/>
                <a:ext cx="13914005" cy="12700"/>
              </a:xfrm>
              <a:custGeom>
                <a:avLst/>
                <a:gdLst/>
                <a:ahLst/>
                <a:cxnLst/>
                <a:rect l="l" t="t" r="r" b="b"/>
                <a:pathLst>
                  <a:path w="13914005" h="12700">
                    <a:moveTo>
                      <a:pt x="0" y="0"/>
                    </a:moveTo>
                    <a:lnTo>
                      <a:pt x="13914005" y="0"/>
                    </a:lnTo>
                    <a:lnTo>
                      <a:pt x="13914005" y="12700"/>
                    </a:lnTo>
                    <a:lnTo>
                      <a:pt x="0" y="12700"/>
                    </a:lnTo>
                    <a:close/>
                  </a:path>
                </a:pathLst>
              </a:custGeom>
              <a:solidFill>
                <a:srgbClr val="575757">
                  <a:alpha val="24706"/>
                </a:srgbClr>
              </a:solidFill>
            </p:spPr>
          </p:sp>
          <p:sp>
            <p:nvSpPr>
              <p:cNvPr id="37" name="Freeform 37"/>
              <p:cNvSpPr/>
              <p:nvPr/>
            </p:nvSpPr>
            <p:spPr>
              <a:xfrm>
                <a:off x="0" y="6571153"/>
                <a:ext cx="13914005" cy="12700"/>
              </a:xfrm>
              <a:custGeom>
                <a:avLst/>
                <a:gdLst/>
                <a:ahLst/>
                <a:cxnLst/>
                <a:rect l="l" t="t" r="r" b="b"/>
                <a:pathLst>
                  <a:path w="13914005" h="12700">
                    <a:moveTo>
                      <a:pt x="0" y="0"/>
                    </a:moveTo>
                    <a:lnTo>
                      <a:pt x="13914005" y="0"/>
                    </a:lnTo>
                    <a:lnTo>
                      <a:pt x="13914005" y="12700"/>
                    </a:lnTo>
                    <a:lnTo>
                      <a:pt x="0" y="12700"/>
                    </a:lnTo>
                    <a:close/>
                  </a:path>
                </a:pathLst>
              </a:custGeom>
              <a:solidFill>
                <a:srgbClr val="575757">
                  <a:alpha val="60000"/>
                </a:srgbClr>
              </a:solidFill>
            </p:spPr>
          </p:sp>
        </p:grpSp>
        <p:sp>
          <p:nvSpPr>
            <p:cNvPr id="38" name="TextBox 38"/>
            <p:cNvSpPr txBox="1"/>
            <p:nvPr/>
          </p:nvSpPr>
          <p:spPr>
            <a:xfrm>
              <a:off x="0" y="-47625"/>
              <a:ext cx="540132" cy="461665"/>
            </a:xfrm>
            <a:prstGeom prst="rect">
              <a:avLst/>
            </a:prstGeom>
          </p:spPr>
          <p:txBody>
            <a:bodyPr lIns="0" tIns="0" rIns="0" bIns="0" rtlCol="0" anchor="t">
              <a:spAutoFit/>
            </a:bodyPr>
            <a:lstStyle/>
            <a:p>
              <a:pPr algn="r">
                <a:lnSpc>
                  <a:spcPts val="2742"/>
                </a:lnSpc>
              </a:pPr>
              <a:r>
                <a:rPr lang="en-US" sz="2400">
                  <a:solidFill>
                    <a:srgbClr val="575757"/>
                  </a:solidFill>
                  <a:latin typeface="Calibri" panose="020F0502020204030204" pitchFamily="34" charset="0"/>
                  <a:cs typeface="Calibri" panose="020F0502020204030204" pitchFamily="34" charset="0"/>
                </a:rPr>
                <a:t>40 </a:t>
              </a:r>
            </a:p>
          </p:txBody>
        </p:sp>
        <p:sp>
          <p:nvSpPr>
            <p:cNvPr id="39" name="TextBox 39"/>
            <p:cNvSpPr txBox="1"/>
            <p:nvPr/>
          </p:nvSpPr>
          <p:spPr>
            <a:xfrm>
              <a:off x="32207" y="737302"/>
              <a:ext cx="507927" cy="461665"/>
            </a:xfrm>
            <a:prstGeom prst="rect">
              <a:avLst/>
            </a:prstGeom>
          </p:spPr>
          <p:txBody>
            <a:bodyPr lIns="0" tIns="0" rIns="0" bIns="0" rtlCol="0" anchor="t">
              <a:spAutoFit/>
            </a:bodyPr>
            <a:lstStyle/>
            <a:p>
              <a:pPr algn="r">
                <a:lnSpc>
                  <a:spcPts val="2742"/>
                </a:lnSpc>
              </a:pPr>
              <a:r>
                <a:rPr lang="en-US" sz="2400">
                  <a:solidFill>
                    <a:srgbClr val="575757"/>
                  </a:solidFill>
                  <a:latin typeface="Calibri" panose="020F0502020204030204" pitchFamily="34" charset="0"/>
                  <a:cs typeface="Calibri" panose="020F0502020204030204" pitchFamily="34" charset="0"/>
                </a:rPr>
                <a:t>30 </a:t>
              </a:r>
            </a:p>
          </p:txBody>
        </p:sp>
        <p:sp>
          <p:nvSpPr>
            <p:cNvPr id="40" name="TextBox 40"/>
            <p:cNvSpPr txBox="1"/>
            <p:nvPr/>
          </p:nvSpPr>
          <p:spPr>
            <a:xfrm>
              <a:off x="32207" y="1522228"/>
              <a:ext cx="507927" cy="461665"/>
            </a:xfrm>
            <a:prstGeom prst="rect">
              <a:avLst/>
            </a:prstGeom>
          </p:spPr>
          <p:txBody>
            <a:bodyPr lIns="0" tIns="0" rIns="0" bIns="0" rtlCol="0" anchor="t">
              <a:spAutoFit/>
            </a:bodyPr>
            <a:lstStyle/>
            <a:p>
              <a:pPr algn="r">
                <a:lnSpc>
                  <a:spcPts val="2742"/>
                </a:lnSpc>
              </a:pPr>
              <a:r>
                <a:rPr lang="en-US" sz="2400">
                  <a:solidFill>
                    <a:srgbClr val="575757"/>
                  </a:solidFill>
                  <a:latin typeface="Calibri" panose="020F0502020204030204" pitchFamily="34" charset="0"/>
                  <a:cs typeface="Calibri" panose="020F0502020204030204" pitchFamily="34" charset="0"/>
                </a:rPr>
                <a:t>20 </a:t>
              </a:r>
            </a:p>
          </p:txBody>
        </p:sp>
        <p:sp>
          <p:nvSpPr>
            <p:cNvPr id="41" name="TextBox 41"/>
            <p:cNvSpPr txBox="1"/>
            <p:nvPr/>
          </p:nvSpPr>
          <p:spPr>
            <a:xfrm>
              <a:off x="98855" y="2307155"/>
              <a:ext cx="441276" cy="461665"/>
            </a:xfrm>
            <a:prstGeom prst="rect">
              <a:avLst/>
            </a:prstGeom>
          </p:spPr>
          <p:txBody>
            <a:bodyPr lIns="0" tIns="0" rIns="0" bIns="0" rtlCol="0" anchor="t">
              <a:spAutoFit/>
            </a:bodyPr>
            <a:lstStyle/>
            <a:p>
              <a:pPr algn="r">
                <a:lnSpc>
                  <a:spcPts val="2742"/>
                </a:lnSpc>
              </a:pPr>
              <a:r>
                <a:rPr lang="en-US" sz="2400">
                  <a:solidFill>
                    <a:srgbClr val="575757"/>
                  </a:solidFill>
                  <a:latin typeface="Calibri" panose="020F0502020204030204" pitchFamily="34" charset="0"/>
                  <a:cs typeface="Calibri" panose="020F0502020204030204" pitchFamily="34" charset="0"/>
                </a:rPr>
                <a:t>10 </a:t>
              </a:r>
            </a:p>
          </p:txBody>
        </p:sp>
        <p:sp>
          <p:nvSpPr>
            <p:cNvPr id="42" name="TextBox 42"/>
            <p:cNvSpPr txBox="1"/>
            <p:nvPr/>
          </p:nvSpPr>
          <p:spPr>
            <a:xfrm>
              <a:off x="225267" y="3092081"/>
              <a:ext cx="314865" cy="461665"/>
            </a:xfrm>
            <a:prstGeom prst="rect">
              <a:avLst/>
            </a:prstGeom>
          </p:spPr>
          <p:txBody>
            <a:bodyPr lIns="0" tIns="0" rIns="0" bIns="0" rtlCol="0" anchor="t">
              <a:spAutoFit/>
            </a:bodyPr>
            <a:lstStyle/>
            <a:p>
              <a:pPr algn="r">
                <a:lnSpc>
                  <a:spcPts val="2742"/>
                </a:lnSpc>
              </a:pPr>
              <a:r>
                <a:rPr lang="en-US" sz="2400">
                  <a:solidFill>
                    <a:srgbClr val="575757"/>
                  </a:solidFill>
                  <a:latin typeface="Calibri" panose="020F0502020204030204" pitchFamily="34" charset="0"/>
                  <a:cs typeface="Calibri" panose="020F0502020204030204" pitchFamily="34" charset="0"/>
                </a:rPr>
                <a:t>0 </a:t>
              </a:r>
            </a:p>
          </p:txBody>
        </p:sp>
        <p:grpSp>
          <p:nvGrpSpPr>
            <p:cNvPr id="43" name="Group 43"/>
            <p:cNvGrpSpPr>
              <a:grpSpLocks noChangeAspect="1"/>
            </p:cNvGrpSpPr>
            <p:nvPr/>
          </p:nvGrpSpPr>
          <p:grpSpPr>
            <a:xfrm>
              <a:off x="706007" y="194141"/>
              <a:ext cx="6641712" cy="3142737"/>
              <a:chOff x="0" y="-6350"/>
              <a:chExt cx="13914005" cy="6583853"/>
            </a:xfrm>
          </p:grpSpPr>
          <p:sp>
            <p:nvSpPr>
              <p:cNvPr id="44" name="Freeform 44"/>
              <p:cNvSpPr/>
              <p:nvPr/>
            </p:nvSpPr>
            <p:spPr>
              <a:xfrm>
                <a:off x="0" y="815838"/>
                <a:ext cx="3130651" cy="5761665"/>
              </a:xfrm>
              <a:custGeom>
                <a:avLst/>
                <a:gdLst/>
                <a:ahLst/>
                <a:cxnLst/>
                <a:rect l="l" t="t" r="r" b="b"/>
                <a:pathLst>
                  <a:path w="3130651" h="5761665">
                    <a:moveTo>
                      <a:pt x="0" y="5761665"/>
                    </a:moveTo>
                    <a:lnTo>
                      <a:pt x="0" y="250452"/>
                    </a:lnTo>
                    <a:cubicBezTo>
                      <a:pt x="0" y="184028"/>
                      <a:pt x="26387" y="120325"/>
                      <a:pt x="73356" y="73356"/>
                    </a:cubicBezTo>
                    <a:cubicBezTo>
                      <a:pt x="120325" y="26387"/>
                      <a:pt x="184028" y="0"/>
                      <a:pt x="250452" y="0"/>
                    </a:cubicBezTo>
                    <a:lnTo>
                      <a:pt x="2880199" y="0"/>
                    </a:lnTo>
                    <a:cubicBezTo>
                      <a:pt x="2946623" y="0"/>
                      <a:pt x="3010327" y="26387"/>
                      <a:pt x="3057295" y="73356"/>
                    </a:cubicBezTo>
                    <a:cubicBezTo>
                      <a:pt x="3104264" y="120325"/>
                      <a:pt x="3130651" y="184028"/>
                      <a:pt x="3130651" y="250452"/>
                    </a:cubicBezTo>
                    <a:lnTo>
                      <a:pt x="3130651" y="5761665"/>
                    </a:lnTo>
                    <a:close/>
                  </a:path>
                </a:pathLst>
              </a:custGeom>
              <a:solidFill>
                <a:srgbClr val="0C2340"/>
              </a:solidFill>
            </p:spPr>
          </p:sp>
          <p:sp>
            <p:nvSpPr>
              <p:cNvPr id="45" name="Freeform 45"/>
              <p:cNvSpPr/>
              <p:nvPr/>
            </p:nvSpPr>
            <p:spPr>
              <a:xfrm>
                <a:off x="3594451" y="3282402"/>
                <a:ext cx="3130651" cy="3295102"/>
              </a:xfrm>
              <a:custGeom>
                <a:avLst/>
                <a:gdLst/>
                <a:ahLst/>
                <a:cxnLst/>
                <a:rect l="l" t="t" r="r" b="b"/>
                <a:pathLst>
                  <a:path w="3130651" h="3295102">
                    <a:moveTo>
                      <a:pt x="0" y="3295101"/>
                    </a:moveTo>
                    <a:lnTo>
                      <a:pt x="0" y="250452"/>
                    </a:lnTo>
                    <a:cubicBezTo>
                      <a:pt x="0" y="184027"/>
                      <a:pt x="26387" y="120324"/>
                      <a:pt x="73356" y="73355"/>
                    </a:cubicBezTo>
                    <a:cubicBezTo>
                      <a:pt x="120325" y="26386"/>
                      <a:pt x="184028" y="0"/>
                      <a:pt x="250452" y="0"/>
                    </a:cubicBezTo>
                    <a:lnTo>
                      <a:pt x="2880199" y="0"/>
                    </a:lnTo>
                    <a:cubicBezTo>
                      <a:pt x="3018520" y="0"/>
                      <a:pt x="3130651" y="112131"/>
                      <a:pt x="3130651" y="250452"/>
                    </a:cubicBezTo>
                    <a:lnTo>
                      <a:pt x="3130651" y="3295101"/>
                    </a:lnTo>
                    <a:close/>
                  </a:path>
                </a:pathLst>
              </a:custGeom>
              <a:solidFill>
                <a:srgbClr val="0C2340"/>
              </a:solidFill>
            </p:spPr>
          </p:sp>
          <p:sp>
            <p:nvSpPr>
              <p:cNvPr id="46" name="Freeform 46"/>
              <p:cNvSpPr/>
              <p:nvPr/>
            </p:nvSpPr>
            <p:spPr>
              <a:xfrm>
                <a:off x="7188902" y="1638026"/>
                <a:ext cx="3130652" cy="4939477"/>
              </a:xfrm>
              <a:custGeom>
                <a:avLst/>
                <a:gdLst/>
                <a:ahLst/>
                <a:cxnLst/>
                <a:rect l="l" t="t" r="r" b="b"/>
                <a:pathLst>
                  <a:path w="3130652" h="4939477">
                    <a:moveTo>
                      <a:pt x="0" y="4939477"/>
                    </a:moveTo>
                    <a:lnTo>
                      <a:pt x="0" y="250452"/>
                    </a:lnTo>
                    <a:cubicBezTo>
                      <a:pt x="0" y="184028"/>
                      <a:pt x="26387" y="120324"/>
                      <a:pt x="73356" y="73356"/>
                    </a:cubicBezTo>
                    <a:cubicBezTo>
                      <a:pt x="120325" y="26387"/>
                      <a:pt x="184029" y="0"/>
                      <a:pt x="250452" y="0"/>
                    </a:cubicBezTo>
                    <a:lnTo>
                      <a:pt x="2880200" y="0"/>
                    </a:lnTo>
                    <a:cubicBezTo>
                      <a:pt x="2946624" y="0"/>
                      <a:pt x="3010327" y="26387"/>
                      <a:pt x="3057296" y="73356"/>
                    </a:cubicBezTo>
                    <a:cubicBezTo>
                      <a:pt x="3104265" y="120324"/>
                      <a:pt x="3130652" y="184028"/>
                      <a:pt x="3130652" y="250452"/>
                    </a:cubicBezTo>
                    <a:lnTo>
                      <a:pt x="3130652" y="4939477"/>
                    </a:lnTo>
                    <a:close/>
                  </a:path>
                </a:pathLst>
              </a:custGeom>
              <a:solidFill>
                <a:srgbClr val="0C2340"/>
              </a:solidFill>
            </p:spPr>
          </p:sp>
          <p:sp>
            <p:nvSpPr>
              <p:cNvPr id="47" name="Freeform 47"/>
              <p:cNvSpPr/>
              <p:nvPr/>
            </p:nvSpPr>
            <p:spPr>
              <a:xfrm>
                <a:off x="10783353" y="-6350"/>
                <a:ext cx="3130652" cy="6583853"/>
              </a:xfrm>
              <a:custGeom>
                <a:avLst/>
                <a:gdLst/>
                <a:ahLst/>
                <a:cxnLst/>
                <a:rect l="l" t="t" r="r" b="b"/>
                <a:pathLst>
                  <a:path w="3130652" h="6583853">
                    <a:moveTo>
                      <a:pt x="0" y="6583853"/>
                    </a:moveTo>
                    <a:lnTo>
                      <a:pt x="0" y="250452"/>
                    </a:lnTo>
                    <a:cubicBezTo>
                      <a:pt x="0" y="184028"/>
                      <a:pt x="26387" y="120325"/>
                      <a:pt x="73356" y="73356"/>
                    </a:cubicBezTo>
                    <a:cubicBezTo>
                      <a:pt x="120325" y="26387"/>
                      <a:pt x="184029" y="0"/>
                      <a:pt x="250453" y="0"/>
                    </a:cubicBezTo>
                    <a:lnTo>
                      <a:pt x="2880199" y="0"/>
                    </a:lnTo>
                    <a:cubicBezTo>
                      <a:pt x="2946623" y="0"/>
                      <a:pt x="3010328" y="26387"/>
                      <a:pt x="3057295" y="73355"/>
                    </a:cubicBezTo>
                    <a:cubicBezTo>
                      <a:pt x="3104264" y="120324"/>
                      <a:pt x="3130652" y="184028"/>
                      <a:pt x="3130652" y="250452"/>
                    </a:cubicBezTo>
                    <a:lnTo>
                      <a:pt x="3130652" y="6583853"/>
                    </a:lnTo>
                    <a:close/>
                  </a:path>
                </a:pathLst>
              </a:custGeom>
              <a:solidFill>
                <a:srgbClr val="0C2340"/>
              </a:solidFill>
            </p:spPr>
          </p:sp>
        </p:grpSp>
      </p:grpSp>
      <p:grpSp>
        <p:nvGrpSpPr>
          <p:cNvPr id="105" name="Group 104">
            <a:extLst>
              <a:ext uri="{FF2B5EF4-FFF2-40B4-BE49-F238E27FC236}">
                <a16:creationId xmlns:a16="http://schemas.microsoft.com/office/drawing/2014/main" id="{0C30C8C4-8B4F-B72C-99E7-602C08B5ECC3}"/>
              </a:ext>
            </a:extLst>
          </p:cNvPr>
          <p:cNvGrpSpPr/>
          <p:nvPr/>
        </p:nvGrpSpPr>
        <p:grpSpPr>
          <a:xfrm>
            <a:off x="21949992" y="1487389"/>
            <a:ext cx="9058725" cy="1197412"/>
            <a:chOff x="21949992" y="1487389"/>
            <a:chExt cx="9058725" cy="1197412"/>
          </a:xfrm>
        </p:grpSpPr>
        <p:grpSp>
          <p:nvGrpSpPr>
            <p:cNvPr id="49" name="Group 49"/>
            <p:cNvGrpSpPr/>
            <p:nvPr/>
          </p:nvGrpSpPr>
          <p:grpSpPr>
            <a:xfrm rot="16200000">
              <a:off x="25880649" y="-2443268"/>
              <a:ext cx="1197412" cy="9058725"/>
              <a:chOff x="0" y="0"/>
              <a:chExt cx="294868" cy="2230753"/>
            </a:xfrm>
          </p:grpSpPr>
          <p:sp>
            <p:nvSpPr>
              <p:cNvPr id="50" name="Freeform 50"/>
              <p:cNvSpPr/>
              <p:nvPr/>
            </p:nvSpPr>
            <p:spPr>
              <a:xfrm>
                <a:off x="0" y="0"/>
                <a:ext cx="294868" cy="2230753"/>
              </a:xfrm>
              <a:custGeom>
                <a:avLst/>
                <a:gdLst/>
                <a:ahLst/>
                <a:cxnLst/>
                <a:rect l="l" t="t" r="r" b="b"/>
                <a:pathLst>
                  <a:path w="294868" h="2230753">
                    <a:moveTo>
                      <a:pt x="294868" y="0"/>
                    </a:moveTo>
                    <a:lnTo>
                      <a:pt x="294868" y="2116453"/>
                    </a:lnTo>
                    <a:lnTo>
                      <a:pt x="147434" y="2230753"/>
                    </a:lnTo>
                    <a:lnTo>
                      <a:pt x="0" y="2116453"/>
                    </a:lnTo>
                    <a:lnTo>
                      <a:pt x="0" y="0"/>
                    </a:lnTo>
                    <a:lnTo>
                      <a:pt x="294868" y="0"/>
                    </a:lnTo>
                    <a:close/>
                  </a:path>
                </a:pathLst>
              </a:custGeom>
              <a:solidFill>
                <a:srgbClr val="0C2340"/>
              </a:solidFill>
            </p:spPr>
          </p:sp>
          <p:sp>
            <p:nvSpPr>
              <p:cNvPr id="51" name="TextBox 51"/>
              <p:cNvSpPr txBox="1"/>
              <p:nvPr/>
            </p:nvSpPr>
            <p:spPr>
              <a:xfrm>
                <a:off x="0" y="-200025"/>
                <a:ext cx="635000" cy="898525"/>
              </a:xfrm>
              <a:prstGeom prst="rect">
                <a:avLst/>
              </a:prstGeom>
            </p:spPr>
            <p:txBody>
              <a:bodyPr lIns="55337" tIns="55337" rIns="55337" bIns="55337" rtlCol="0" anchor="ctr"/>
              <a:lstStyle/>
              <a:p>
                <a:pPr algn="ctr">
                  <a:lnSpc>
                    <a:spcPts val="5346"/>
                  </a:lnSpc>
                </a:pPr>
                <a:endParaRPr/>
              </a:p>
            </p:txBody>
          </p:sp>
        </p:grpSp>
        <p:sp>
          <p:nvSpPr>
            <p:cNvPr id="52" name="TextBox 52"/>
            <p:cNvSpPr txBox="1"/>
            <p:nvPr/>
          </p:nvSpPr>
          <p:spPr>
            <a:xfrm>
              <a:off x="22254251" y="1725094"/>
              <a:ext cx="7986043" cy="726737"/>
            </a:xfrm>
            <a:prstGeom prst="rect">
              <a:avLst/>
            </a:prstGeom>
          </p:spPr>
          <p:txBody>
            <a:bodyPr wrap="square" lIns="0" tIns="0" rIns="0" bIns="0" rtlCol="0" anchor="t">
              <a:spAutoFit/>
            </a:bodyPr>
            <a:lstStyle/>
            <a:p>
              <a:pPr>
                <a:lnSpc>
                  <a:spcPts val="6100"/>
                </a:lnSpc>
              </a:pPr>
              <a:r>
                <a:rPr lang="en-US" sz="4400" b="1" dirty="0">
                  <a:solidFill>
                    <a:srgbClr val="FFFFFF"/>
                  </a:solidFill>
                  <a:latin typeface="Frutiger LT Pro 87 XBlack Cn" panose="020B0602020204020204" pitchFamily="34" charset="77"/>
                </a:rPr>
                <a:t>SUB-HEADING</a:t>
              </a:r>
            </a:p>
          </p:txBody>
        </p:sp>
      </p:grpSp>
      <p:grpSp>
        <p:nvGrpSpPr>
          <p:cNvPr id="106" name="Group 105">
            <a:extLst>
              <a:ext uri="{FF2B5EF4-FFF2-40B4-BE49-F238E27FC236}">
                <a16:creationId xmlns:a16="http://schemas.microsoft.com/office/drawing/2014/main" id="{C559F8B4-A057-26F5-C084-BF916C7C7475}"/>
              </a:ext>
            </a:extLst>
          </p:cNvPr>
          <p:cNvGrpSpPr/>
          <p:nvPr/>
        </p:nvGrpSpPr>
        <p:grpSpPr>
          <a:xfrm>
            <a:off x="21949992" y="9930747"/>
            <a:ext cx="9058725" cy="1197412"/>
            <a:chOff x="21949992" y="9930747"/>
            <a:chExt cx="9058725" cy="1197412"/>
          </a:xfrm>
        </p:grpSpPr>
        <p:grpSp>
          <p:nvGrpSpPr>
            <p:cNvPr id="54" name="Group 54"/>
            <p:cNvGrpSpPr/>
            <p:nvPr/>
          </p:nvGrpSpPr>
          <p:grpSpPr>
            <a:xfrm rot="16200000">
              <a:off x="25880649" y="6000090"/>
              <a:ext cx="1197412" cy="9058725"/>
              <a:chOff x="0" y="0"/>
              <a:chExt cx="294868" cy="2230753"/>
            </a:xfrm>
          </p:grpSpPr>
          <p:sp>
            <p:nvSpPr>
              <p:cNvPr id="55" name="Freeform 55"/>
              <p:cNvSpPr/>
              <p:nvPr/>
            </p:nvSpPr>
            <p:spPr>
              <a:xfrm>
                <a:off x="0" y="0"/>
                <a:ext cx="294868" cy="2230753"/>
              </a:xfrm>
              <a:custGeom>
                <a:avLst/>
                <a:gdLst/>
                <a:ahLst/>
                <a:cxnLst/>
                <a:rect l="l" t="t" r="r" b="b"/>
                <a:pathLst>
                  <a:path w="294868" h="2230753">
                    <a:moveTo>
                      <a:pt x="294868" y="0"/>
                    </a:moveTo>
                    <a:lnTo>
                      <a:pt x="294868" y="2116453"/>
                    </a:lnTo>
                    <a:lnTo>
                      <a:pt x="147434" y="2230753"/>
                    </a:lnTo>
                    <a:lnTo>
                      <a:pt x="0" y="2116453"/>
                    </a:lnTo>
                    <a:lnTo>
                      <a:pt x="0" y="0"/>
                    </a:lnTo>
                    <a:lnTo>
                      <a:pt x="294868" y="0"/>
                    </a:lnTo>
                    <a:close/>
                  </a:path>
                </a:pathLst>
              </a:custGeom>
              <a:solidFill>
                <a:srgbClr val="0C2340"/>
              </a:solidFill>
            </p:spPr>
          </p:sp>
          <p:sp>
            <p:nvSpPr>
              <p:cNvPr id="56" name="TextBox 56"/>
              <p:cNvSpPr txBox="1"/>
              <p:nvPr/>
            </p:nvSpPr>
            <p:spPr>
              <a:xfrm>
                <a:off x="0" y="-200025"/>
                <a:ext cx="635000" cy="898525"/>
              </a:xfrm>
              <a:prstGeom prst="rect">
                <a:avLst/>
              </a:prstGeom>
            </p:spPr>
            <p:txBody>
              <a:bodyPr lIns="55337" tIns="55337" rIns="55337" bIns="55337" rtlCol="0" anchor="ctr"/>
              <a:lstStyle/>
              <a:p>
                <a:pPr algn="ctr">
                  <a:lnSpc>
                    <a:spcPts val="5346"/>
                  </a:lnSpc>
                </a:pPr>
                <a:endParaRPr/>
              </a:p>
            </p:txBody>
          </p:sp>
        </p:grpSp>
        <p:sp>
          <p:nvSpPr>
            <p:cNvPr id="57" name="TextBox 57"/>
            <p:cNvSpPr txBox="1"/>
            <p:nvPr/>
          </p:nvSpPr>
          <p:spPr>
            <a:xfrm>
              <a:off x="22254251" y="10168452"/>
              <a:ext cx="7986043" cy="735852"/>
            </a:xfrm>
            <a:prstGeom prst="rect">
              <a:avLst/>
            </a:prstGeom>
          </p:spPr>
          <p:txBody>
            <a:bodyPr wrap="square" lIns="0" tIns="0" rIns="0" bIns="0" rtlCol="0" anchor="t">
              <a:spAutoFit/>
            </a:bodyPr>
            <a:lstStyle/>
            <a:p>
              <a:pPr>
                <a:lnSpc>
                  <a:spcPts val="6100"/>
                </a:lnSpc>
              </a:pPr>
              <a:r>
                <a:rPr lang="en-US" sz="4400" b="1" dirty="0">
                  <a:solidFill>
                    <a:srgbClr val="FFFFFF"/>
                  </a:solidFill>
                  <a:latin typeface="Frutiger LT Pro 87 XBlack Cn" panose="020B0602020204020204" pitchFamily="34" charset="77"/>
                </a:rPr>
                <a:t>SUB-HEADING</a:t>
              </a:r>
            </a:p>
          </p:txBody>
        </p:sp>
      </p:grpSp>
      <p:grpSp>
        <p:nvGrpSpPr>
          <p:cNvPr id="104" name="Group 103">
            <a:extLst>
              <a:ext uri="{FF2B5EF4-FFF2-40B4-BE49-F238E27FC236}">
                <a16:creationId xmlns:a16="http://schemas.microsoft.com/office/drawing/2014/main" id="{E7047561-CC07-4457-D0C5-318BD347A55F}"/>
              </a:ext>
            </a:extLst>
          </p:cNvPr>
          <p:cNvGrpSpPr/>
          <p:nvPr/>
        </p:nvGrpSpPr>
        <p:grpSpPr>
          <a:xfrm>
            <a:off x="11709527" y="1435632"/>
            <a:ext cx="9024894" cy="1209584"/>
            <a:chOff x="11709527" y="1435632"/>
            <a:chExt cx="9024894" cy="1209584"/>
          </a:xfrm>
        </p:grpSpPr>
        <p:grpSp>
          <p:nvGrpSpPr>
            <p:cNvPr id="59" name="Group 59"/>
            <p:cNvGrpSpPr/>
            <p:nvPr/>
          </p:nvGrpSpPr>
          <p:grpSpPr>
            <a:xfrm rot="16200000">
              <a:off x="15617182" y="-2472023"/>
              <a:ext cx="1209584" cy="9024894"/>
              <a:chOff x="0" y="0"/>
              <a:chExt cx="294868" cy="2200059"/>
            </a:xfrm>
          </p:grpSpPr>
          <p:sp>
            <p:nvSpPr>
              <p:cNvPr id="60" name="Freeform 60"/>
              <p:cNvSpPr/>
              <p:nvPr/>
            </p:nvSpPr>
            <p:spPr>
              <a:xfrm>
                <a:off x="0" y="0"/>
                <a:ext cx="294868" cy="2200059"/>
              </a:xfrm>
              <a:custGeom>
                <a:avLst/>
                <a:gdLst/>
                <a:ahLst/>
                <a:cxnLst/>
                <a:rect l="l" t="t" r="r" b="b"/>
                <a:pathLst>
                  <a:path w="294868" h="2200059">
                    <a:moveTo>
                      <a:pt x="294868" y="0"/>
                    </a:moveTo>
                    <a:lnTo>
                      <a:pt x="294868" y="2085759"/>
                    </a:lnTo>
                    <a:lnTo>
                      <a:pt x="147434" y="2200059"/>
                    </a:lnTo>
                    <a:lnTo>
                      <a:pt x="0" y="2085759"/>
                    </a:lnTo>
                    <a:lnTo>
                      <a:pt x="0" y="0"/>
                    </a:lnTo>
                    <a:lnTo>
                      <a:pt x="294868" y="0"/>
                    </a:lnTo>
                    <a:close/>
                  </a:path>
                </a:pathLst>
              </a:custGeom>
              <a:solidFill>
                <a:srgbClr val="0C2340"/>
              </a:solidFill>
            </p:spPr>
          </p:sp>
          <p:sp>
            <p:nvSpPr>
              <p:cNvPr id="61" name="TextBox 61"/>
              <p:cNvSpPr txBox="1"/>
              <p:nvPr/>
            </p:nvSpPr>
            <p:spPr>
              <a:xfrm>
                <a:off x="0" y="-200025"/>
                <a:ext cx="635000" cy="898525"/>
              </a:xfrm>
              <a:prstGeom prst="rect">
                <a:avLst/>
              </a:prstGeom>
            </p:spPr>
            <p:txBody>
              <a:bodyPr lIns="55900" tIns="55900" rIns="55900" bIns="55900" rtlCol="0" anchor="ctr"/>
              <a:lstStyle/>
              <a:p>
                <a:pPr algn="ctr">
                  <a:lnSpc>
                    <a:spcPts val="5346"/>
                  </a:lnSpc>
                </a:pPr>
                <a:endParaRPr/>
              </a:p>
            </p:txBody>
          </p:sp>
        </p:grpSp>
        <p:sp>
          <p:nvSpPr>
            <p:cNvPr id="62" name="TextBox 62"/>
            <p:cNvSpPr txBox="1"/>
            <p:nvPr/>
          </p:nvSpPr>
          <p:spPr>
            <a:xfrm>
              <a:off x="12016879" y="1676084"/>
              <a:ext cx="8258342" cy="749051"/>
            </a:xfrm>
            <a:prstGeom prst="rect">
              <a:avLst/>
            </a:prstGeom>
          </p:spPr>
          <p:txBody>
            <a:bodyPr wrap="square" lIns="0" tIns="0" rIns="0" bIns="0" rtlCol="0" anchor="t">
              <a:spAutoFit/>
            </a:bodyPr>
            <a:lstStyle/>
            <a:p>
              <a:pPr>
                <a:lnSpc>
                  <a:spcPts val="6162"/>
                </a:lnSpc>
              </a:pPr>
              <a:r>
                <a:rPr lang="en-US" sz="4800" b="1" dirty="0">
                  <a:solidFill>
                    <a:srgbClr val="FFFFFF"/>
                  </a:solidFill>
                  <a:latin typeface="Frutiger LT Pro 87 XBlack Cn" panose="020B0602020204020204" pitchFamily="34" charset="77"/>
                </a:rPr>
                <a:t>SUB-HEADING</a:t>
              </a:r>
            </a:p>
          </p:txBody>
        </p:sp>
      </p:grpSp>
      <p:grpSp>
        <p:nvGrpSpPr>
          <p:cNvPr id="63" name="Group 63"/>
          <p:cNvGrpSpPr/>
          <p:nvPr/>
        </p:nvGrpSpPr>
        <p:grpSpPr>
          <a:xfrm>
            <a:off x="22317412" y="14356133"/>
            <a:ext cx="7817030" cy="2390396"/>
            <a:chOff x="0" y="0"/>
            <a:chExt cx="10422707" cy="3187195"/>
          </a:xfrm>
        </p:grpSpPr>
        <p:grpSp>
          <p:nvGrpSpPr>
            <p:cNvPr id="64" name="Group 64"/>
            <p:cNvGrpSpPr>
              <a:grpSpLocks noChangeAspect="1"/>
            </p:cNvGrpSpPr>
            <p:nvPr/>
          </p:nvGrpSpPr>
          <p:grpSpPr>
            <a:xfrm>
              <a:off x="445537" y="0"/>
              <a:ext cx="9909880" cy="2987525"/>
              <a:chOff x="0" y="0"/>
              <a:chExt cx="72795464" cy="21945600"/>
            </a:xfrm>
          </p:grpSpPr>
          <p:sp>
            <p:nvSpPr>
              <p:cNvPr id="65" name="Freeform 65"/>
              <p:cNvSpPr/>
              <p:nvPr/>
            </p:nvSpPr>
            <p:spPr>
              <a:xfrm>
                <a:off x="-6350" y="0"/>
                <a:ext cx="72808164" cy="21945600"/>
              </a:xfrm>
              <a:custGeom>
                <a:avLst/>
                <a:gdLst/>
                <a:ahLst/>
                <a:cxnLst/>
                <a:rect l="l" t="t" r="r" b="b"/>
                <a:pathLst>
                  <a:path w="72808164" h="21945600">
                    <a:moveTo>
                      <a:pt x="0" y="0"/>
                    </a:moveTo>
                    <a:lnTo>
                      <a:pt x="12700" y="0"/>
                    </a:lnTo>
                    <a:lnTo>
                      <a:pt x="12700" y="21945600"/>
                    </a:lnTo>
                    <a:lnTo>
                      <a:pt x="0" y="21945600"/>
                    </a:lnTo>
                    <a:close/>
                    <a:moveTo>
                      <a:pt x="14559093" y="0"/>
                    </a:moveTo>
                    <a:lnTo>
                      <a:pt x="14571793" y="0"/>
                    </a:lnTo>
                    <a:lnTo>
                      <a:pt x="14571793" y="21945600"/>
                    </a:lnTo>
                    <a:lnTo>
                      <a:pt x="14559093" y="21945600"/>
                    </a:lnTo>
                    <a:close/>
                    <a:moveTo>
                      <a:pt x="29118185" y="0"/>
                    </a:moveTo>
                    <a:lnTo>
                      <a:pt x="29130885" y="0"/>
                    </a:lnTo>
                    <a:lnTo>
                      <a:pt x="29130885" y="21945600"/>
                    </a:lnTo>
                    <a:lnTo>
                      <a:pt x="29118185" y="21945600"/>
                    </a:lnTo>
                    <a:close/>
                    <a:moveTo>
                      <a:pt x="43677278" y="0"/>
                    </a:moveTo>
                    <a:lnTo>
                      <a:pt x="43689978" y="0"/>
                    </a:lnTo>
                    <a:lnTo>
                      <a:pt x="43689978" y="21945600"/>
                    </a:lnTo>
                    <a:lnTo>
                      <a:pt x="43677278" y="21945600"/>
                    </a:lnTo>
                    <a:close/>
                    <a:moveTo>
                      <a:pt x="58236371" y="0"/>
                    </a:moveTo>
                    <a:lnTo>
                      <a:pt x="58249071" y="0"/>
                    </a:lnTo>
                    <a:lnTo>
                      <a:pt x="58249071" y="21945600"/>
                    </a:lnTo>
                    <a:lnTo>
                      <a:pt x="58236371" y="21945600"/>
                    </a:lnTo>
                    <a:close/>
                    <a:moveTo>
                      <a:pt x="72795464" y="0"/>
                    </a:moveTo>
                    <a:lnTo>
                      <a:pt x="72808164" y="0"/>
                    </a:lnTo>
                    <a:lnTo>
                      <a:pt x="72808164" y="21945600"/>
                    </a:lnTo>
                    <a:lnTo>
                      <a:pt x="72795464" y="21945600"/>
                    </a:lnTo>
                    <a:close/>
                  </a:path>
                </a:pathLst>
              </a:custGeom>
              <a:solidFill>
                <a:srgbClr val="000000">
                  <a:alpha val="24706"/>
                </a:srgbClr>
              </a:solidFill>
            </p:spPr>
          </p:sp>
        </p:grpSp>
        <p:sp>
          <p:nvSpPr>
            <p:cNvPr id="66" name="TextBox 66"/>
            <p:cNvSpPr txBox="1"/>
            <p:nvPr/>
          </p:nvSpPr>
          <p:spPr>
            <a:xfrm>
              <a:off x="404077" y="3037042"/>
              <a:ext cx="82920" cy="150153"/>
            </a:xfrm>
            <a:prstGeom prst="rect">
              <a:avLst/>
            </a:prstGeom>
          </p:spPr>
          <p:txBody>
            <a:bodyPr lIns="0" tIns="0" rIns="0" bIns="0" rtlCol="0" anchor="t">
              <a:spAutoFit/>
            </a:bodyPr>
            <a:lstStyle/>
            <a:p>
              <a:pPr algn="ctr">
                <a:lnSpc>
                  <a:spcPts val="976"/>
                </a:lnSpc>
              </a:pPr>
              <a:r>
                <a:rPr lang="en-US" sz="697">
                  <a:solidFill>
                    <a:srgbClr val="000000"/>
                  </a:solidFill>
                  <a:latin typeface="Canva Sans"/>
                </a:rPr>
                <a:t>0</a:t>
              </a:r>
            </a:p>
          </p:txBody>
        </p:sp>
        <p:sp>
          <p:nvSpPr>
            <p:cNvPr id="67" name="TextBox 67"/>
            <p:cNvSpPr txBox="1"/>
            <p:nvPr/>
          </p:nvSpPr>
          <p:spPr>
            <a:xfrm>
              <a:off x="2392629" y="3037042"/>
              <a:ext cx="69770" cy="150153"/>
            </a:xfrm>
            <a:prstGeom prst="rect">
              <a:avLst/>
            </a:prstGeom>
          </p:spPr>
          <p:txBody>
            <a:bodyPr lIns="0" tIns="0" rIns="0" bIns="0" rtlCol="0" anchor="t">
              <a:spAutoFit/>
            </a:bodyPr>
            <a:lstStyle/>
            <a:p>
              <a:pPr algn="ctr">
                <a:lnSpc>
                  <a:spcPts val="976"/>
                </a:lnSpc>
              </a:pPr>
              <a:r>
                <a:rPr lang="en-US" sz="697">
                  <a:solidFill>
                    <a:srgbClr val="000000"/>
                  </a:solidFill>
                  <a:latin typeface="Canva Sans"/>
                </a:rPr>
                <a:t>5</a:t>
              </a:r>
            </a:p>
          </p:txBody>
        </p:sp>
        <p:sp>
          <p:nvSpPr>
            <p:cNvPr id="68" name="TextBox 68"/>
            <p:cNvSpPr txBox="1"/>
            <p:nvPr/>
          </p:nvSpPr>
          <p:spPr>
            <a:xfrm>
              <a:off x="4336607" y="3037042"/>
              <a:ext cx="145765" cy="150153"/>
            </a:xfrm>
            <a:prstGeom prst="rect">
              <a:avLst/>
            </a:prstGeom>
          </p:spPr>
          <p:txBody>
            <a:bodyPr lIns="0" tIns="0" rIns="0" bIns="0" rtlCol="0" anchor="t">
              <a:spAutoFit/>
            </a:bodyPr>
            <a:lstStyle/>
            <a:p>
              <a:pPr algn="ctr">
                <a:lnSpc>
                  <a:spcPts val="976"/>
                </a:lnSpc>
              </a:pPr>
              <a:r>
                <a:rPr lang="en-US" sz="697">
                  <a:solidFill>
                    <a:srgbClr val="000000"/>
                  </a:solidFill>
                  <a:latin typeface="Canva Sans"/>
                </a:rPr>
                <a:t>10</a:t>
              </a:r>
            </a:p>
          </p:txBody>
        </p:sp>
        <p:sp>
          <p:nvSpPr>
            <p:cNvPr id="69" name="TextBox 69"/>
            <p:cNvSpPr txBox="1"/>
            <p:nvPr/>
          </p:nvSpPr>
          <p:spPr>
            <a:xfrm>
              <a:off x="6325159" y="3037042"/>
              <a:ext cx="132614" cy="150153"/>
            </a:xfrm>
            <a:prstGeom prst="rect">
              <a:avLst/>
            </a:prstGeom>
          </p:spPr>
          <p:txBody>
            <a:bodyPr lIns="0" tIns="0" rIns="0" bIns="0" rtlCol="0" anchor="t">
              <a:spAutoFit/>
            </a:bodyPr>
            <a:lstStyle/>
            <a:p>
              <a:pPr algn="ctr">
                <a:lnSpc>
                  <a:spcPts val="976"/>
                </a:lnSpc>
              </a:pPr>
              <a:r>
                <a:rPr lang="en-US" sz="697">
                  <a:solidFill>
                    <a:srgbClr val="000000"/>
                  </a:solidFill>
                  <a:latin typeface="Canva Sans"/>
                </a:rPr>
                <a:t>15</a:t>
              </a:r>
            </a:p>
          </p:txBody>
        </p:sp>
        <p:sp>
          <p:nvSpPr>
            <p:cNvPr id="70" name="TextBox 70"/>
            <p:cNvSpPr txBox="1"/>
            <p:nvPr/>
          </p:nvSpPr>
          <p:spPr>
            <a:xfrm>
              <a:off x="8299577" y="3037042"/>
              <a:ext cx="147729" cy="150153"/>
            </a:xfrm>
            <a:prstGeom prst="rect">
              <a:avLst/>
            </a:prstGeom>
          </p:spPr>
          <p:txBody>
            <a:bodyPr lIns="0" tIns="0" rIns="0" bIns="0" rtlCol="0" anchor="t">
              <a:spAutoFit/>
            </a:bodyPr>
            <a:lstStyle/>
            <a:p>
              <a:pPr algn="ctr">
                <a:lnSpc>
                  <a:spcPts val="976"/>
                </a:lnSpc>
              </a:pPr>
              <a:r>
                <a:rPr lang="en-US" sz="697">
                  <a:solidFill>
                    <a:srgbClr val="000000"/>
                  </a:solidFill>
                  <a:latin typeface="Canva Sans"/>
                </a:rPr>
                <a:t>20</a:t>
              </a:r>
            </a:p>
          </p:txBody>
        </p:sp>
        <p:sp>
          <p:nvSpPr>
            <p:cNvPr id="71" name="TextBox 71"/>
            <p:cNvSpPr txBox="1"/>
            <p:nvPr/>
          </p:nvSpPr>
          <p:spPr>
            <a:xfrm>
              <a:off x="10288129" y="3037042"/>
              <a:ext cx="134579" cy="150153"/>
            </a:xfrm>
            <a:prstGeom prst="rect">
              <a:avLst/>
            </a:prstGeom>
          </p:spPr>
          <p:txBody>
            <a:bodyPr lIns="0" tIns="0" rIns="0" bIns="0" rtlCol="0" anchor="t">
              <a:spAutoFit/>
            </a:bodyPr>
            <a:lstStyle/>
            <a:p>
              <a:pPr algn="ctr">
                <a:lnSpc>
                  <a:spcPts val="976"/>
                </a:lnSpc>
              </a:pPr>
              <a:r>
                <a:rPr lang="en-US" sz="697">
                  <a:solidFill>
                    <a:srgbClr val="000000"/>
                  </a:solidFill>
                  <a:latin typeface="Canva Sans"/>
                </a:rPr>
                <a:t>25</a:t>
              </a:r>
            </a:p>
          </p:txBody>
        </p:sp>
        <p:sp>
          <p:nvSpPr>
            <p:cNvPr id="72" name="TextBox 72"/>
            <p:cNvSpPr txBox="1"/>
            <p:nvPr/>
          </p:nvSpPr>
          <p:spPr>
            <a:xfrm>
              <a:off x="5648" y="368290"/>
              <a:ext cx="380847" cy="150153"/>
            </a:xfrm>
            <a:prstGeom prst="rect">
              <a:avLst/>
            </a:prstGeom>
          </p:spPr>
          <p:txBody>
            <a:bodyPr lIns="0" tIns="0" rIns="0" bIns="0" rtlCol="0" anchor="t">
              <a:spAutoFit/>
            </a:bodyPr>
            <a:lstStyle/>
            <a:p>
              <a:pPr algn="r">
                <a:lnSpc>
                  <a:spcPts val="976"/>
                </a:lnSpc>
              </a:pPr>
              <a:r>
                <a:rPr lang="en-US" sz="697">
                  <a:solidFill>
                    <a:srgbClr val="000000"/>
                  </a:solidFill>
                  <a:latin typeface="Canva Sans"/>
                </a:rPr>
                <a:t>Item 1 </a:t>
              </a:r>
            </a:p>
          </p:txBody>
        </p:sp>
        <p:sp>
          <p:nvSpPr>
            <p:cNvPr id="73" name="TextBox 73"/>
            <p:cNvSpPr txBox="1"/>
            <p:nvPr/>
          </p:nvSpPr>
          <p:spPr>
            <a:xfrm>
              <a:off x="3684" y="1413923"/>
              <a:ext cx="382812" cy="150153"/>
            </a:xfrm>
            <a:prstGeom prst="rect">
              <a:avLst/>
            </a:prstGeom>
          </p:spPr>
          <p:txBody>
            <a:bodyPr lIns="0" tIns="0" rIns="0" bIns="0" rtlCol="0" anchor="t">
              <a:spAutoFit/>
            </a:bodyPr>
            <a:lstStyle/>
            <a:p>
              <a:pPr algn="r">
                <a:lnSpc>
                  <a:spcPts val="976"/>
                </a:lnSpc>
              </a:pPr>
              <a:r>
                <a:rPr lang="en-US" sz="697">
                  <a:solidFill>
                    <a:srgbClr val="000000"/>
                  </a:solidFill>
                  <a:latin typeface="Canva Sans"/>
                </a:rPr>
                <a:t>Item 2 </a:t>
              </a:r>
            </a:p>
          </p:txBody>
        </p:sp>
        <p:sp>
          <p:nvSpPr>
            <p:cNvPr id="74" name="TextBox 74"/>
            <p:cNvSpPr txBox="1"/>
            <p:nvPr/>
          </p:nvSpPr>
          <p:spPr>
            <a:xfrm>
              <a:off x="0" y="2459557"/>
              <a:ext cx="386496" cy="150153"/>
            </a:xfrm>
            <a:prstGeom prst="rect">
              <a:avLst/>
            </a:prstGeom>
          </p:spPr>
          <p:txBody>
            <a:bodyPr lIns="0" tIns="0" rIns="0" bIns="0" rtlCol="0" anchor="t">
              <a:spAutoFit/>
            </a:bodyPr>
            <a:lstStyle/>
            <a:p>
              <a:pPr algn="r">
                <a:lnSpc>
                  <a:spcPts val="976"/>
                </a:lnSpc>
              </a:pPr>
              <a:r>
                <a:rPr lang="en-US" sz="697">
                  <a:solidFill>
                    <a:srgbClr val="000000"/>
                  </a:solidFill>
                  <a:latin typeface="Canva Sans"/>
                </a:rPr>
                <a:t>Item 3 </a:t>
              </a:r>
            </a:p>
          </p:txBody>
        </p:sp>
        <p:grpSp>
          <p:nvGrpSpPr>
            <p:cNvPr id="75" name="Group 75"/>
            <p:cNvGrpSpPr>
              <a:grpSpLocks noChangeAspect="1"/>
            </p:cNvGrpSpPr>
            <p:nvPr/>
          </p:nvGrpSpPr>
          <p:grpSpPr>
            <a:xfrm>
              <a:off x="445537" y="0"/>
              <a:ext cx="9514350" cy="2987525"/>
              <a:chOff x="0" y="0"/>
              <a:chExt cx="69889995" cy="21945600"/>
            </a:xfrm>
          </p:grpSpPr>
          <p:sp>
            <p:nvSpPr>
              <p:cNvPr id="76" name="Freeform 76"/>
              <p:cNvSpPr/>
              <p:nvPr/>
            </p:nvSpPr>
            <p:spPr>
              <a:xfrm>
                <a:off x="0" y="0"/>
                <a:ext cx="29122722" cy="2177627"/>
              </a:xfrm>
              <a:custGeom>
                <a:avLst/>
                <a:gdLst/>
                <a:ahLst/>
                <a:cxnLst/>
                <a:rect l="l" t="t" r="r" b="b"/>
                <a:pathLst>
                  <a:path w="29122722" h="2177627">
                    <a:moveTo>
                      <a:pt x="0" y="0"/>
                    </a:moveTo>
                    <a:lnTo>
                      <a:pt x="28948512" y="0"/>
                    </a:lnTo>
                    <a:cubicBezTo>
                      <a:pt x="29044726" y="0"/>
                      <a:pt x="29122722" y="77997"/>
                      <a:pt x="29122722" y="174210"/>
                    </a:cubicBezTo>
                    <a:lnTo>
                      <a:pt x="29122722" y="2003416"/>
                    </a:lnTo>
                    <a:cubicBezTo>
                      <a:pt x="29122722" y="2099630"/>
                      <a:pt x="29044726" y="2177626"/>
                      <a:pt x="28948512" y="2177627"/>
                    </a:cubicBezTo>
                    <a:lnTo>
                      <a:pt x="0" y="2177627"/>
                    </a:lnTo>
                    <a:close/>
                  </a:path>
                </a:pathLst>
              </a:custGeom>
              <a:solidFill>
                <a:srgbClr val="0C2340"/>
              </a:solidFill>
            </p:spPr>
          </p:sp>
          <p:sp>
            <p:nvSpPr>
              <p:cNvPr id="77" name="Freeform 77"/>
              <p:cNvSpPr/>
              <p:nvPr/>
            </p:nvSpPr>
            <p:spPr>
              <a:xfrm>
                <a:off x="0" y="7680960"/>
                <a:ext cx="43683628" cy="2177627"/>
              </a:xfrm>
              <a:custGeom>
                <a:avLst/>
                <a:gdLst/>
                <a:ahLst/>
                <a:cxnLst/>
                <a:rect l="l" t="t" r="r" b="b"/>
                <a:pathLst>
                  <a:path w="43683628" h="2177627">
                    <a:moveTo>
                      <a:pt x="0" y="0"/>
                    </a:moveTo>
                    <a:lnTo>
                      <a:pt x="43509419" y="0"/>
                    </a:lnTo>
                    <a:cubicBezTo>
                      <a:pt x="43605633" y="0"/>
                      <a:pt x="43683628" y="77997"/>
                      <a:pt x="43683628" y="174210"/>
                    </a:cubicBezTo>
                    <a:lnTo>
                      <a:pt x="43683628" y="2003416"/>
                    </a:lnTo>
                    <a:cubicBezTo>
                      <a:pt x="43683628" y="2099630"/>
                      <a:pt x="43605633" y="2177627"/>
                      <a:pt x="43509419" y="2177627"/>
                    </a:cubicBezTo>
                    <a:lnTo>
                      <a:pt x="0" y="2177627"/>
                    </a:lnTo>
                    <a:close/>
                  </a:path>
                </a:pathLst>
              </a:custGeom>
              <a:solidFill>
                <a:srgbClr val="0C2340"/>
              </a:solidFill>
            </p:spPr>
          </p:sp>
          <p:sp>
            <p:nvSpPr>
              <p:cNvPr id="78" name="Freeform 78"/>
              <p:cNvSpPr/>
              <p:nvPr/>
            </p:nvSpPr>
            <p:spPr>
              <a:xfrm>
                <a:off x="0" y="15361920"/>
                <a:ext cx="69889998" cy="2177627"/>
              </a:xfrm>
              <a:custGeom>
                <a:avLst/>
                <a:gdLst/>
                <a:ahLst/>
                <a:cxnLst/>
                <a:rect l="l" t="t" r="r" b="b"/>
                <a:pathLst>
                  <a:path w="69889998" h="2177627">
                    <a:moveTo>
                      <a:pt x="0" y="0"/>
                    </a:moveTo>
                    <a:lnTo>
                      <a:pt x="69715788" y="0"/>
                    </a:lnTo>
                    <a:cubicBezTo>
                      <a:pt x="69761993" y="0"/>
                      <a:pt x="69806300" y="18354"/>
                      <a:pt x="69838974" y="51024"/>
                    </a:cubicBezTo>
                    <a:cubicBezTo>
                      <a:pt x="69871642" y="83695"/>
                      <a:pt x="69889998" y="128007"/>
                      <a:pt x="69889998" y="174211"/>
                    </a:cubicBezTo>
                    <a:lnTo>
                      <a:pt x="69889998" y="2003417"/>
                    </a:lnTo>
                    <a:cubicBezTo>
                      <a:pt x="69889998" y="2099630"/>
                      <a:pt x="69811999" y="2177626"/>
                      <a:pt x="69715788" y="2177626"/>
                    </a:cubicBezTo>
                    <a:lnTo>
                      <a:pt x="0" y="2177626"/>
                    </a:lnTo>
                    <a:close/>
                  </a:path>
                </a:pathLst>
              </a:custGeom>
              <a:solidFill>
                <a:srgbClr val="0C2340"/>
              </a:solidFill>
            </p:spPr>
          </p:sp>
          <p:sp>
            <p:nvSpPr>
              <p:cNvPr id="79" name="Freeform 79"/>
              <p:cNvSpPr/>
              <p:nvPr/>
            </p:nvSpPr>
            <p:spPr>
              <a:xfrm>
                <a:off x="0" y="2203027"/>
                <a:ext cx="40771809" cy="2177627"/>
              </a:xfrm>
              <a:custGeom>
                <a:avLst/>
                <a:gdLst/>
                <a:ahLst/>
                <a:cxnLst/>
                <a:rect l="l" t="t" r="r" b="b"/>
                <a:pathLst>
                  <a:path w="40771809" h="2177627">
                    <a:moveTo>
                      <a:pt x="0" y="0"/>
                    </a:moveTo>
                    <a:lnTo>
                      <a:pt x="40597599" y="0"/>
                    </a:lnTo>
                    <a:cubicBezTo>
                      <a:pt x="40693814" y="0"/>
                      <a:pt x="40771809" y="77996"/>
                      <a:pt x="40771809" y="174210"/>
                    </a:cubicBezTo>
                    <a:lnTo>
                      <a:pt x="40771809" y="2003416"/>
                    </a:lnTo>
                    <a:cubicBezTo>
                      <a:pt x="40771809" y="2099629"/>
                      <a:pt x="40693814" y="2177626"/>
                      <a:pt x="40597599" y="2177626"/>
                    </a:cubicBezTo>
                    <a:lnTo>
                      <a:pt x="0" y="2177626"/>
                    </a:lnTo>
                    <a:close/>
                  </a:path>
                </a:pathLst>
              </a:custGeom>
              <a:solidFill>
                <a:srgbClr val="FCD612"/>
              </a:solidFill>
            </p:spPr>
          </p:sp>
          <p:sp>
            <p:nvSpPr>
              <p:cNvPr id="80" name="Freeform 80"/>
              <p:cNvSpPr/>
              <p:nvPr/>
            </p:nvSpPr>
            <p:spPr>
              <a:xfrm>
                <a:off x="0" y="9883987"/>
                <a:ext cx="40771387" cy="2177627"/>
              </a:xfrm>
              <a:custGeom>
                <a:avLst/>
                <a:gdLst/>
                <a:ahLst/>
                <a:cxnLst/>
                <a:rect l="l" t="t" r="r" b="b"/>
                <a:pathLst>
                  <a:path w="40771387" h="2177627">
                    <a:moveTo>
                      <a:pt x="0" y="0"/>
                    </a:moveTo>
                    <a:lnTo>
                      <a:pt x="40597178" y="0"/>
                    </a:lnTo>
                    <a:cubicBezTo>
                      <a:pt x="40693392" y="0"/>
                      <a:pt x="40771387" y="77996"/>
                      <a:pt x="40771387" y="174210"/>
                    </a:cubicBezTo>
                    <a:lnTo>
                      <a:pt x="40771387" y="2003416"/>
                    </a:lnTo>
                    <a:cubicBezTo>
                      <a:pt x="40771387" y="2099630"/>
                      <a:pt x="40693392" y="2177626"/>
                      <a:pt x="40597178" y="2177626"/>
                    </a:cubicBezTo>
                    <a:lnTo>
                      <a:pt x="0" y="2177626"/>
                    </a:lnTo>
                    <a:close/>
                  </a:path>
                </a:pathLst>
              </a:custGeom>
              <a:solidFill>
                <a:srgbClr val="FCD612"/>
              </a:solidFill>
            </p:spPr>
          </p:sp>
          <p:sp>
            <p:nvSpPr>
              <p:cNvPr id="81" name="Freeform 81"/>
              <p:cNvSpPr/>
              <p:nvPr/>
            </p:nvSpPr>
            <p:spPr>
              <a:xfrm>
                <a:off x="0" y="17564946"/>
                <a:ext cx="46593330" cy="2177627"/>
              </a:xfrm>
              <a:custGeom>
                <a:avLst/>
                <a:gdLst/>
                <a:ahLst/>
                <a:cxnLst/>
                <a:rect l="l" t="t" r="r" b="b"/>
                <a:pathLst>
                  <a:path w="46593330" h="2177627">
                    <a:moveTo>
                      <a:pt x="0" y="0"/>
                    </a:moveTo>
                    <a:lnTo>
                      <a:pt x="46419120" y="0"/>
                    </a:lnTo>
                    <a:cubicBezTo>
                      <a:pt x="46465325" y="0"/>
                      <a:pt x="46509636" y="18354"/>
                      <a:pt x="46542306" y="51025"/>
                    </a:cubicBezTo>
                    <a:cubicBezTo>
                      <a:pt x="46574977" y="83696"/>
                      <a:pt x="46593330" y="128008"/>
                      <a:pt x="46593330" y="174212"/>
                    </a:cubicBezTo>
                    <a:lnTo>
                      <a:pt x="46593330" y="2003418"/>
                    </a:lnTo>
                    <a:cubicBezTo>
                      <a:pt x="46593330" y="2099630"/>
                      <a:pt x="46515334" y="2177627"/>
                      <a:pt x="46419120" y="2177627"/>
                    </a:cubicBezTo>
                    <a:lnTo>
                      <a:pt x="0" y="2177627"/>
                    </a:lnTo>
                    <a:close/>
                  </a:path>
                </a:pathLst>
              </a:custGeom>
              <a:solidFill>
                <a:srgbClr val="FCD612"/>
              </a:solidFill>
            </p:spPr>
          </p:sp>
          <p:sp>
            <p:nvSpPr>
              <p:cNvPr id="82" name="Freeform 82"/>
              <p:cNvSpPr/>
              <p:nvPr/>
            </p:nvSpPr>
            <p:spPr>
              <a:xfrm>
                <a:off x="0" y="4406053"/>
                <a:ext cx="17473633" cy="2177627"/>
              </a:xfrm>
              <a:custGeom>
                <a:avLst/>
                <a:gdLst/>
                <a:ahLst/>
                <a:cxnLst/>
                <a:rect l="l" t="t" r="r" b="b"/>
                <a:pathLst>
                  <a:path w="17473633" h="2177627">
                    <a:moveTo>
                      <a:pt x="0" y="0"/>
                    </a:moveTo>
                    <a:lnTo>
                      <a:pt x="17299423" y="0"/>
                    </a:lnTo>
                    <a:cubicBezTo>
                      <a:pt x="17395636" y="1"/>
                      <a:pt x="17473633" y="77997"/>
                      <a:pt x="17473633" y="174210"/>
                    </a:cubicBezTo>
                    <a:lnTo>
                      <a:pt x="17473633" y="2003417"/>
                    </a:lnTo>
                    <a:cubicBezTo>
                      <a:pt x="17473633" y="2099631"/>
                      <a:pt x="17395636" y="2177627"/>
                      <a:pt x="17299423" y="2177627"/>
                    </a:cubicBezTo>
                    <a:lnTo>
                      <a:pt x="0" y="2177627"/>
                    </a:lnTo>
                    <a:close/>
                  </a:path>
                </a:pathLst>
              </a:custGeom>
              <a:solidFill>
                <a:srgbClr val="9EA2A2"/>
              </a:solidFill>
            </p:spPr>
          </p:sp>
          <p:sp>
            <p:nvSpPr>
              <p:cNvPr id="83" name="Freeform 83"/>
              <p:cNvSpPr/>
              <p:nvPr/>
            </p:nvSpPr>
            <p:spPr>
              <a:xfrm>
                <a:off x="0" y="12087013"/>
                <a:ext cx="32034662" cy="2177626"/>
              </a:xfrm>
              <a:custGeom>
                <a:avLst/>
                <a:gdLst/>
                <a:ahLst/>
                <a:cxnLst/>
                <a:rect l="l" t="t" r="r" b="b"/>
                <a:pathLst>
                  <a:path w="32034662" h="2177626">
                    <a:moveTo>
                      <a:pt x="0" y="0"/>
                    </a:moveTo>
                    <a:lnTo>
                      <a:pt x="31860452" y="0"/>
                    </a:lnTo>
                    <a:cubicBezTo>
                      <a:pt x="31956666" y="0"/>
                      <a:pt x="32034662" y="77997"/>
                      <a:pt x="32034662" y="174211"/>
                    </a:cubicBezTo>
                    <a:lnTo>
                      <a:pt x="32034662" y="2003417"/>
                    </a:lnTo>
                    <a:cubicBezTo>
                      <a:pt x="32034662" y="2099630"/>
                      <a:pt x="31956666" y="2177626"/>
                      <a:pt x="31860452" y="2177626"/>
                    </a:cubicBezTo>
                    <a:lnTo>
                      <a:pt x="0" y="2177626"/>
                    </a:lnTo>
                    <a:close/>
                  </a:path>
                </a:pathLst>
              </a:custGeom>
              <a:solidFill>
                <a:srgbClr val="9EA2A2"/>
              </a:solidFill>
            </p:spPr>
          </p:sp>
          <p:sp>
            <p:nvSpPr>
              <p:cNvPr id="84" name="Freeform 84"/>
              <p:cNvSpPr/>
              <p:nvPr/>
            </p:nvSpPr>
            <p:spPr>
              <a:xfrm>
                <a:off x="0" y="19767973"/>
                <a:ext cx="29120830" cy="2177627"/>
              </a:xfrm>
              <a:custGeom>
                <a:avLst/>
                <a:gdLst/>
                <a:ahLst/>
                <a:cxnLst/>
                <a:rect l="l" t="t" r="r" b="b"/>
                <a:pathLst>
                  <a:path w="29120830" h="2177627">
                    <a:moveTo>
                      <a:pt x="0" y="0"/>
                    </a:moveTo>
                    <a:lnTo>
                      <a:pt x="28946621" y="0"/>
                    </a:lnTo>
                    <a:cubicBezTo>
                      <a:pt x="29042835" y="0"/>
                      <a:pt x="29120830" y="77997"/>
                      <a:pt x="29120830" y="174210"/>
                    </a:cubicBezTo>
                    <a:lnTo>
                      <a:pt x="29120830" y="2003417"/>
                    </a:lnTo>
                    <a:cubicBezTo>
                      <a:pt x="29120830" y="2099630"/>
                      <a:pt x="29042835" y="2177627"/>
                      <a:pt x="28946621" y="2177627"/>
                    </a:cubicBezTo>
                    <a:lnTo>
                      <a:pt x="0" y="2177627"/>
                    </a:lnTo>
                    <a:close/>
                  </a:path>
                </a:pathLst>
              </a:custGeom>
              <a:solidFill>
                <a:srgbClr val="9EA2A2"/>
              </a:solidFill>
            </p:spPr>
          </p:sp>
        </p:grpSp>
      </p:grpSp>
      <p:grpSp>
        <p:nvGrpSpPr>
          <p:cNvPr id="103" name="Group 102">
            <a:extLst>
              <a:ext uri="{FF2B5EF4-FFF2-40B4-BE49-F238E27FC236}">
                <a16:creationId xmlns:a16="http://schemas.microsoft.com/office/drawing/2014/main" id="{66B46233-B0D3-F652-6C5B-5AC2326C7B68}"/>
              </a:ext>
            </a:extLst>
          </p:cNvPr>
          <p:cNvGrpSpPr/>
          <p:nvPr/>
        </p:nvGrpSpPr>
        <p:grpSpPr>
          <a:xfrm>
            <a:off x="11709527" y="9462602"/>
            <a:ext cx="9024894" cy="1209584"/>
            <a:chOff x="11709527" y="9462602"/>
            <a:chExt cx="9024894" cy="1209584"/>
          </a:xfrm>
        </p:grpSpPr>
        <p:grpSp>
          <p:nvGrpSpPr>
            <p:cNvPr id="86" name="Group 86"/>
            <p:cNvGrpSpPr/>
            <p:nvPr/>
          </p:nvGrpSpPr>
          <p:grpSpPr>
            <a:xfrm rot="16200000">
              <a:off x="15617182" y="5554947"/>
              <a:ext cx="1209584" cy="9024894"/>
              <a:chOff x="0" y="0"/>
              <a:chExt cx="294868" cy="2200059"/>
            </a:xfrm>
          </p:grpSpPr>
          <p:sp>
            <p:nvSpPr>
              <p:cNvPr id="87" name="Freeform 87"/>
              <p:cNvSpPr/>
              <p:nvPr/>
            </p:nvSpPr>
            <p:spPr>
              <a:xfrm>
                <a:off x="0" y="0"/>
                <a:ext cx="294868" cy="2200059"/>
              </a:xfrm>
              <a:custGeom>
                <a:avLst/>
                <a:gdLst/>
                <a:ahLst/>
                <a:cxnLst/>
                <a:rect l="l" t="t" r="r" b="b"/>
                <a:pathLst>
                  <a:path w="294868" h="2200059">
                    <a:moveTo>
                      <a:pt x="294868" y="0"/>
                    </a:moveTo>
                    <a:lnTo>
                      <a:pt x="294868" y="2085759"/>
                    </a:lnTo>
                    <a:lnTo>
                      <a:pt x="147434" y="2200059"/>
                    </a:lnTo>
                    <a:lnTo>
                      <a:pt x="0" y="2085759"/>
                    </a:lnTo>
                    <a:lnTo>
                      <a:pt x="0" y="0"/>
                    </a:lnTo>
                    <a:lnTo>
                      <a:pt x="294868" y="0"/>
                    </a:lnTo>
                    <a:close/>
                  </a:path>
                </a:pathLst>
              </a:custGeom>
              <a:solidFill>
                <a:srgbClr val="0C2340"/>
              </a:solidFill>
            </p:spPr>
          </p:sp>
          <p:sp>
            <p:nvSpPr>
              <p:cNvPr id="88" name="TextBox 88"/>
              <p:cNvSpPr txBox="1"/>
              <p:nvPr/>
            </p:nvSpPr>
            <p:spPr>
              <a:xfrm>
                <a:off x="0" y="-200025"/>
                <a:ext cx="635000" cy="898525"/>
              </a:xfrm>
              <a:prstGeom prst="rect">
                <a:avLst/>
              </a:prstGeom>
            </p:spPr>
            <p:txBody>
              <a:bodyPr lIns="55900" tIns="55900" rIns="55900" bIns="55900" rtlCol="0" anchor="ctr"/>
              <a:lstStyle/>
              <a:p>
                <a:pPr algn="ctr">
                  <a:lnSpc>
                    <a:spcPts val="5346"/>
                  </a:lnSpc>
                </a:pPr>
                <a:endParaRPr/>
              </a:p>
            </p:txBody>
          </p:sp>
        </p:grpSp>
        <p:sp>
          <p:nvSpPr>
            <p:cNvPr id="89" name="TextBox 89"/>
            <p:cNvSpPr txBox="1"/>
            <p:nvPr/>
          </p:nvSpPr>
          <p:spPr>
            <a:xfrm>
              <a:off x="12016878" y="9703053"/>
              <a:ext cx="7965735" cy="767581"/>
            </a:xfrm>
            <a:prstGeom prst="rect">
              <a:avLst/>
            </a:prstGeom>
          </p:spPr>
          <p:txBody>
            <a:bodyPr wrap="square" lIns="0" tIns="0" rIns="0" bIns="0" rtlCol="0" anchor="t">
              <a:spAutoFit/>
            </a:bodyPr>
            <a:lstStyle/>
            <a:p>
              <a:pPr>
                <a:lnSpc>
                  <a:spcPts val="6162"/>
                </a:lnSpc>
              </a:pPr>
              <a:r>
                <a:rPr lang="en-US" sz="4800" b="1" dirty="0">
                  <a:solidFill>
                    <a:srgbClr val="FFFFFF"/>
                  </a:solidFill>
                  <a:latin typeface="Frutiger LT Pro 87 XBlack Cn" panose="020B0602020204020204" pitchFamily="34" charset="77"/>
                </a:rPr>
                <a:t>SUB-HEADING</a:t>
              </a:r>
            </a:p>
          </p:txBody>
        </p:sp>
      </p:grpSp>
      <p:sp>
        <p:nvSpPr>
          <p:cNvPr id="90" name="Freeform 90"/>
          <p:cNvSpPr/>
          <p:nvPr/>
        </p:nvSpPr>
        <p:spPr>
          <a:xfrm>
            <a:off x="3105835" y="18611367"/>
            <a:ext cx="5541712" cy="1233271"/>
          </a:xfrm>
          <a:custGeom>
            <a:avLst/>
            <a:gdLst/>
            <a:ahLst/>
            <a:cxnLst/>
            <a:rect l="l" t="t" r="r" b="b"/>
            <a:pathLst>
              <a:path w="5541712" h="1233271">
                <a:moveTo>
                  <a:pt x="0" y="0"/>
                </a:moveTo>
                <a:lnTo>
                  <a:pt x="5541712" y="0"/>
                </a:lnTo>
                <a:lnTo>
                  <a:pt x="5541712" y="1233271"/>
                </a:lnTo>
                <a:lnTo>
                  <a:pt x="0" y="1233271"/>
                </a:lnTo>
                <a:lnTo>
                  <a:pt x="0" y="0"/>
                </a:lnTo>
                <a:close/>
              </a:path>
            </a:pathLst>
          </a:custGeom>
          <a:blipFill>
            <a:blip r:embed="rId4"/>
            <a:stretch>
              <a:fillRect/>
            </a:stretch>
          </a:blipFill>
        </p:spPr>
      </p:sp>
      <p:sp>
        <p:nvSpPr>
          <p:cNvPr id="91" name="TextBox 91"/>
          <p:cNvSpPr txBox="1"/>
          <p:nvPr/>
        </p:nvSpPr>
        <p:spPr>
          <a:xfrm>
            <a:off x="2204878" y="9464210"/>
            <a:ext cx="7672740" cy="2228367"/>
          </a:xfrm>
          <a:prstGeom prst="rect">
            <a:avLst/>
          </a:prstGeom>
        </p:spPr>
        <p:txBody>
          <a:bodyPr lIns="0" tIns="0" rIns="0" bIns="0" rtlCol="0" anchor="t">
            <a:spAutoFit/>
          </a:bodyPr>
          <a:lstStyle/>
          <a:p>
            <a:pPr algn="ctr">
              <a:lnSpc>
                <a:spcPts val="8867"/>
              </a:lnSpc>
            </a:pPr>
            <a:r>
              <a:rPr lang="en-US" sz="7200" b="1" dirty="0">
                <a:solidFill>
                  <a:srgbClr val="0C2340"/>
                </a:solidFill>
                <a:latin typeface="Frutiger LT Pro 57 Condensed" panose="020B0606020204020204" pitchFamily="34" charset="77"/>
              </a:rPr>
              <a:t>Poster Title Placeholder</a:t>
            </a:r>
          </a:p>
        </p:txBody>
      </p:sp>
      <p:sp>
        <p:nvSpPr>
          <p:cNvPr id="92" name="TextBox 92"/>
          <p:cNvSpPr txBox="1"/>
          <p:nvPr/>
        </p:nvSpPr>
        <p:spPr>
          <a:xfrm>
            <a:off x="2264443" y="14423447"/>
            <a:ext cx="7477542" cy="904287"/>
          </a:xfrm>
          <a:prstGeom prst="rect">
            <a:avLst/>
          </a:prstGeom>
        </p:spPr>
        <p:txBody>
          <a:bodyPr wrap="square" lIns="0" tIns="0" rIns="0" bIns="0" rtlCol="0" anchor="t">
            <a:spAutoFit/>
          </a:bodyPr>
          <a:lstStyle/>
          <a:p>
            <a:pPr algn="ctr">
              <a:lnSpc>
                <a:spcPts val="7400"/>
              </a:lnSpc>
            </a:pPr>
            <a:r>
              <a:rPr lang="en-US" sz="5400" b="1" dirty="0">
                <a:solidFill>
                  <a:srgbClr val="0C2340"/>
                </a:solidFill>
                <a:latin typeface="Frutiger LT Pro 57 Condensed" panose="020B0606020204020204" pitchFamily="34" charset="77"/>
              </a:rPr>
              <a:t>Name(s)</a:t>
            </a:r>
          </a:p>
        </p:txBody>
      </p:sp>
      <p:sp>
        <p:nvSpPr>
          <p:cNvPr id="93" name="TextBox 93"/>
          <p:cNvSpPr txBox="1"/>
          <p:nvPr/>
        </p:nvSpPr>
        <p:spPr>
          <a:xfrm>
            <a:off x="2204878" y="12338213"/>
            <a:ext cx="7343627" cy="677108"/>
          </a:xfrm>
          <a:prstGeom prst="rect">
            <a:avLst/>
          </a:prstGeom>
        </p:spPr>
        <p:txBody>
          <a:bodyPr lIns="0" tIns="0" rIns="0" bIns="0" rtlCol="0" anchor="t">
            <a:spAutoFit/>
          </a:bodyPr>
          <a:lstStyle/>
          <a:p>
            <a:pPr algn="ctr"/>
            <a:r>
              <a:rPr lang="en-US" sz="4400">
                <a:solidFill>
                  <a:srgbClr val="0C2340"/>
                </a:solidFill>
                <a:latin typeface="Calibri" panose="020F0502020204030204" pitchFamily="34" charset="0"/>
                <a:cs typeface="Calibri" panose="020F0502020204030204" pitchFamily="34" charset="0"/>
              </a:rPr>
              <a:t>SUB-TITLE</a:t>
            </a:r>
          </a:p>
        </p:txBody>
      </p:sp>
      <p:sp>
        <p:nvSpPr>
          <p:cNvPr id="94" name="TextBox 94"/>
          <p:cNvSpPr txBox="1"/>
          <p:nvPr/>
        </p:nvSpPr>
        <p:spPr>
          <a:xfrm>
            <a:off x="22117961" y="11547545"/>
            <a:ext cx="8605879" cy="2585323"/>
          </a:xfrm>
          <a:prstGeom prst="rect">
            <a:avLst/>
          </a:prstGeom>
        </p:spPr>
        <p:txBody>
          <a:bodyPr lIns="0" tIns="0" rIns="0" bIns="0" rtlCol="0" anchor="t">
            <a:spAutoFit/>
          </a:bodyPr>
          <a:lstStyle/>
          <a:p>
            <a:r>
              <a:rPr lang="en-US" sz="2400">
                <a:solidFill>
                  <a:srgbClr val="000000"/>
                </a:solidFill>
                <a:latin typeface="Calibri" panose="020F0502020204030204" pitchFamily="34" charset="0"/>
                <a:cs typeface="Calibri" panose="020F0502020204030204" pitchFamily="34" charset="0"/>
              </a:rPr>
              <a:t>"Sed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 Neque porro quisquam est, qui dolorem ipsum quia dolor sit amet, consectetur, adipisci velit.</a:t>
            </a:r>
          </a:p>
        </p:txBody>
      </p:sp>
      <p:sp>
        <p:nvSpPr>
          <p:cNvPr id="95" name="TextBox 95"/>
          <p:cNvSpPr txBox="1"/>
          <p:nvPr/>
        </p:nvSpPr>
        <p:spPr>
          <a:xfrm>
            <a:off x="22110133" y="6232770"/>
            <a:ext cx="1962934" cy="2585323"/>
          </a:xfrm>
          <a:prstGeom prst="rect">
            <a:avLst/>
          </a:prstGeom>
        </p:spPr>
        <p:txBody>
          <a:bodyPr lIns="0" tIns="0" rIns="0" bIns="0" rtlCol="0" anchor="t">
            <a:spAutoFit/>
          </a:bodyPr>
          <a:lstStyle/>
          <a:p>
            <a:r>
              <a:rPr lang="en-US" sz="2400">
                <a:solidFill>
                  <a:srgbClr val="000000"/>
                </a:solidFill>
                <a:latin typeface="Calibri" panose="020F0502020204030204" pitchFamily="34" charset="0"/>
                <a:cs typeface="Calibri" panose="020F0502020204030204" pitchFamily="34" charset="0"/>
              </a:rPr>
              <a:t>"Quia non numquam eius modi t ut labore et dolore magnam aliquam heerit.</a:t>
            </a:r>
          </a:p>
          <a:p>
            <a:endParaRPr lang="en-US" sz="2400">
              <a:solidFill>
                <a:srgbClr val="000000"/>
              </a:solidFill>
              <a:latin typeface="Calibri" panose="020F0502020204030204" pitchFamily="34" charset="0"/>
              <a:cs typeface="Calibri" panose="020F0502020204030204" pitchFamily="34" charset="0"/>
            </a:endParaRPr>
          </a:p>
        </p:txBody>
      </p:sp>
      <p:sp>
        <p:nvSpPr>
          <p:cNvPr id="96" name="TextBox 96"/>
          <p:cNvSpPr txBox="1"/>
          <p:nvPr/>
        </p:nvSpPr>
        <p:spPr>
          <a:xfrm>
            <a:off x="11890114" y="11084469"/>
            <a:ext cx="8431103" cy="4431983"/>
          </a:xfrm>
          <a:prstGeom prst="rect">
            <a:avLst/>
          </a:prstGeom>
        </p:spPr>
        <p:txBody>
          <a:bodyPr lIns="0" tIns="0" rIns="0" bIns="0" rtlCol="0" anchor="t">
            <a:spAutoFit/>
          </a:bodyPr>
          <a:lstStyle/>
          <a:p>
            <a:r>
              <a:rPr lang="en-US" sz="2400" dirty="0">
                <a:solidFill>
                  <a:srgbClr val="000000"/>
                </a:solidFill>
                <a:latin typeface="Calibri" panose="020F0502020204030204" pitchFamily="34" charset="0"/>
                <a:cs typeface="Calibri" panose="020F0502020204030204" pitchFamily="34" charset="0"/>
              </a:rPr>
              <a:t>"Sed </a:t>
            </a:r>
            <a:r>
              <a:rPr lang="en-US" sz="2400" dirty="0" err="1">
                <a:solidFill>
                  <a:srgbClr val="000000"/>
                </a:solidFill>
                <a:latin typeface="Calibri" panose="020F0502020204030204" pitchFamily="34" charset="0"/>
                <a:cs typeface="Calibri" panose="020F0502020204030204" pitchFamily="34" charset="0"/>
              </a:rPr>
              <a:t>ut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perspiciatis</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unde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omnis</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iste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natus</a:t>
            </a:r>
            <a:r>
              <a:rPr lang="en-US" sz="2400" dirty="0">
                <a:solidFill>
                  <a:srgbClr val="000000"/>
                </a:solidFill>
                <a:latin typeface="Calibri" panose="020F0502020204030204" pitchFamily="34" charset="0"/>
                <a:cs typeface="Calibri" panose="020F0502020204030204" pitchFamily="34" charset="0"/>
              </a:rPr>
              <a:t> error sit </a:t>
            </a:r>
            <a:r>
              <a:rPr lang="en-US" sz="2400" dirty="0" err="1">
                <a:solidFill>
                  <a:srgbClr val="000000"/>
                </a:solidFill>
                <a:latin typeface="Calibri" panose="020F0502020204030204" pitchFamily="34" charset="0"/>
                <a:cs typeface="Calibri" panose="020F0502020204030204" pitchFamily="34" charset="0"/>
              </a:rPr>
              <a:t>voluptatem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accusantium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doloremque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laudantium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totam</a:t>
            </a:r>
            <a:r>
              <a:rPr lang="en-US" sz="2400" dirty="0">
                <a:solidFill>
                  <a:srgbClr val="000000"/>
                </a:solidFill>
                <a:latin typeface="Calibri" panose="020F0502020204030204" pitchFamily="34" charset="0"/>
                <a:cs typeface="Calibri" panose="020F0502020204030204" pitchFamily="34" charset="0"/>
              </a:rPr>
              <a:t> rem </a:t>
            </a:r>
            <a:r>
              <a:rPr lang="en-US" sz="2400" dirty="0" err="1">
                <a:solidFill>
                  <a:srgbClr val="000000"/>
                </a:solidFill>
                <a:latin typeface="Calibri" panose="020F0502020204030204" pitchFamily="34" charset="0"/>
                <a:cs typeface="Calibri" panose="020F0502020204030204" pitchFamily="34" charset="0"/>
              </a:rPr>
              <a:t>aperiam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eaque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ipsa</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quae</a:t>
            </a:r>
            <a:r>
              <a:rPr lang="en-US" sz="2400" dirty="0">
                <a:solidFill>
                  <a:srgbClr val="000000"/>
                </a:solidFill>
                <a:latin typeface="Calibri" panose="020F0502020204030204" pitchFamily="34" charset="0"/>
                <a:cs typeface="Calibri" panose="020F0502020204030204" pitchFamily="34" charset="0"/>
              </a:rPr>
              <a:t> ab </a:t>
            </a:r>
            <a:r>
              <a:rPr lang="en-US" sz="2400" dirty="0" err="1">
                <a:solidFill>
                  <a:srgbClr val="000000"/>
                </a:solidFill>
                <a:latin typeface="Calibri" panose="020F0502020204030204" pitchFamily="34" charset="0"/>
                <a:cs typeface="Calibri" panose="020F0502020204030204" pitchFamily="34" charset="0"/>
              </a:rPr>
              <a:t>illo</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inventore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veritatis</a:t>
            </a:r>
            <a:r>
              <a:rPr lang="en-US" sz="2400" dirty="0">
                <a:solidFill>
                  <a:srgbClr val="000000"/>
                </a:solidFill>
                <a:latin typeface="Calibri" panose="020F0502020204030204" pitchFamily="34" charset="0"/>
                <a:cs typeface="Calibri" panose="020F0502020204030204" pitchFamily="34" charset="0"/>
              </a:rPr>
              <a:t> et quasi </a:t>
            </a:r>
            <a:r>
              <a:rPr lang="en-US" sz="2400" dirty="0" err="1">
                <a:solidFill>
                  <a:srgbClr val="000000"/>
                </a:solidFill>
                <a:latin typeface="Calibri" panose="020F0502020204030204" pitchFamily="34" charset="0"/>
                <a:cs typeface="Calibri" panose="020F0502020204030204" pitchFamily="34" charset="0"/>
              </a:rPr>
              <a:t>architecto</a:t>
            </a:r>
            <a:r>
              <a:rPr lang="en-US" sz="2400" dirty="0">
                <a:solidFill>
                  <a:srgbClr val="000000"/>
                </a:solidFill>
                <a:latin typeface="Calibri" panose="020F0502020204030204" pitchFamily="34" charset="0"/>
                <a:cs typeface="Calibri" panose="020F0502020204030204" pitchFamily="34" charset="0"/>
              </a:rPr>
              <a:t> beatae vitae dicta sunt </a:t>
            </a:r>
            <a:r>
              <a:rPr lang="en-US" sz="2400" dirty="0" err="1">
                <a:solidFill>
                  <a:srgbClr val="000000"/>
                </a:solidFill>
                <a:latin typeface="Calibri" panose="020F0502020204030204" pitchFamily="34" charset="0"/>
                <a:cs typeface="Calibri" panose="020F0502020204030204" pitchFamily="34" charset="0"/>
              </a:rPr>
              <a:t>ptatem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sequi</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porro</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quisquam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estut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aliquid</a:t>
            </a:r>
            <a:r>
              <a:rPr lang="en-US" sz="2400" dirty="0">
                <a:solidFill>
                  <a:srgbClr val="000000"/>
                </a:solidFill>
                <a:latin typeface="Calibri" panose="020F0502020204030204" pitchFamily="34" charset="0"/>
                <a:cs typeface="Calibri" panose="020F0502020204030204" pitchFamily="34" charset="0"/>
              </a:rPr>
              <a:t> ex </a:t>
            </a:r>
            <a:r>
              <a:rPr lang="en-US" sz="2400" dirty="0" err="1">
                <a:solidFill>
                  <a:srgbClr val="000000"/>
                </a:solidFill>
                <a:latin typeface="Calibri" panose="020F0502020204030204" pitchFamily="34" charset="0"/>
                <a:cs typeface="Calibri" panose="020F0502020204030204" pitchFamily="34" charset="0"/>
              </a:rPr>
              <a:t>ea</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commodi</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consequatur</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Quis</a:t>
            </a:r>
            <a:r>
              <a:rPr lang="en-US" sz="2400" dirty="0">
                <a:solidFill>
                  <a:srgbClr val="000000"/>
                </a:solidFill>
                <a:latin typeface="Calibri" panose="020F0502020204030204" pitchFamily="34" charset="0"/>
                <a:cs typeface="Calibri" panose="020F0502020204030204" pitchFamily="34" charset="0"/>
              </a:rPr>
              <a:t> autem vel </a:t>
            </a:r>
            <a:r>
              <a:rPr lang="en-US" sz="2400" dirty="0" err="1">
                <a:solidFill>
                  <a:srgbClr val="000000"/>
                </a:solidFill>
                <a:latin typeface="Calibri" panose="020F0502020204030204" pitchFamily="34" charset="0"/>
                <a:cs typeface="Calibri" panose="020F0502020204030204" pitchFamily="34" charset="0"/>
              </a:rPr>
              <a:t>eum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iure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reprehenderit</a:t>
            </a:r>
            <a:r>
              <a:rPr lang="en-US" sz="2400" dirty="0">
                <a:solidFill>
                  <a:srgbClr val="000000"/>
                </a:solidFill>
                <a:latin typeface="Calibri" panose="020F0502020204030204" pitchFamily="34" charset="0"/>
                <a:cs typeface="Calibri" panose="020F0502020204030204" pitchFamily="34" charset="0"/>
              </a:rPr>
              <a:t> qui in </a:t>
            </a:r>
            <a:r>
              <a:rPr lang="en-US" sz="2400" dirty="0" err="1">
                <a:solidFill>
                  <a:srgbClr val="000000"/>
                </a:solidFill>
                <a:latin typeface="Calibri" panose="020F0502020204030204" pitchFamily="34" charset="0"/>
                <a:cs typeface="Calibri" panose="020F0502020204030204" pitchFamily="34" charset="0"/>
              </a:rPr>
              <a:t>ea</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voluptate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velit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fugiat</a:t>
            </a:r>
            <a:r>
              <a:rPr lang="en-US" sz="2400" dirty="0">
                <a:solidFill>
                  <a:srgbClr val="000000"/>
                </a:solidFill>
                <a:latin typeface="Calibri" panose="020F0502020204030204" pitchFamily="34" charset="0"/>
                <a:cs typeface="Calibri" panose="020F0502020204030204" pitchFamily="34" charset="0"/>
              </a:rPr>
              <a:t> quo </a:t>
            </a:r>
            <a:r>
              <a:rPr lang="en-US" sz="2400" dirty="0" err="1">
                <a:solidFill>
                  <a:srgbClr val="000000"/>
                </a:solidFill>
                <a:latin typeface="Calibri" panose="020F0502020204030204" pitchFamily="34" charset="0"/>
                <a:cs typeface="Calibri" panose="020F0502020204030204" pitchFamily="34" charset="0"/>
              </a:rPr>
              <a:t>voluptas</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nulla</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pariatur</a:t>
            </a:r>
            <a:r>
              <a:rPr lang="en-US" sz="2400" dirty="0">
                <a:solidFill>
                  <a:srgbClr val="000000"/>
                </a:solidFill>
                <a:latin typeface="Calibri" panose="020F0502020204030204" pitchFamily="34" charset="0"/>
                <a:cs typeface="Calibri" panose="020F0502020204030204" pitchFamily="34" charset="0"/>
              </a:rPr>
              <a:t>?"</a:t>
            </a:r>
          </a:p>
          <a:p>
            <a:endParaRPr lang="en-US" sz="2400" dirty="0">
              <a:solidFill>
                <a:srgbClr val="000000"/>
              </a:solidFill>
              <a:latin typeface="Calibri" panose="020F0502020204030204" pitchFamily="34" charset="0"/>
              <a:cs typeface="Calibri" panose="020F0502020204030204" pitchFamily="34" charset="0"/>
            </a:endParaRPr>
          </a:p>
          <a:p>
            <a:r>
              <a:rPr lang="en-US" sz="2400" dirty="0" err="1">
                <a:solidFill>
                  <a:srgbClr val="000000"/>
                </a:solidFill>
                <a:latin typeface="Calibri" panose="020F0502020204030204" pitchFamily="34" charset="0"/>
                <a:cs typeface="Calibri" panose="020F0502020204030204" pitchFamily="34" charset="0"/>
              </a:rPr>
              <a:t>Quia</a:t>
            </a:r>
            <a:r>
              <a:rPr lang="en-US" sz="2400" dirty="0">
                <a:solidFill>
                  <a:srgbClr val="000000"/>
                </a:solidFill>
                <a:latin typeface="Calibri" panose="020F0502020204030204" pitchFamily="34" charset="0"/>
                <a:cs typeface="Calibri" panose="020F0502020204030204" pitchFamily="34" charset="0"/>
              </a:rPr>
              <a:t> non </a:t>
            </a:r>
            <a:r>
              <a:rPr lang="en-US" sz="2400" dirty="0" err="1">
                <a:solidFill>
                  <a:srgbClr val="000000"/>
                </a:solidFill>
                <a:latin typeface="Calibri" panose="020F0502020204030204" pitchFamily="34" charset="0"/>
                <a:cs typeface="Calibri" panose="020F0502020204030204" pitchFamily="34" charset="0"/>
              </a:rPr>
              <a:t>numquam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eius</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modi</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tempora</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incidunt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ut</a:t>
            </a:r>
            <a:r>
              <a:rPr lang="en-US" sz="2400" dirty="0">
                <a:solidFill>
                  <a:srgbClr val="000000"/>
                </a:solidFill>
                <a:latin typeface="Calibri" panose="020F0502020204030204" pitchFamily="34" charset="0"/>
                <a:cs typeface="Calibri" panose="020F0502020204030204" pitchFamily="34" charset="0"/>
              </a:rPr>
              <a:t> labore et dolore </a:t>
            </a:r>
            <a:r>
              <a:rPr lang="en-US" sz="2400" dirty="0" err="1">
                <a:solidFill>
                  <a:srgbClr val="000000"/>
                </a:solidFill>
                <a:latin typeface="Calibri" panose="020F0502020204030204" pitchFamily="34" charset="0"/>
                <a:cs typeface="Calibri" panose="020F0502020204030204" pitchFamily="34" charset="0"/>
              </a:rPr>
              <a:t>magnam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aliquam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quaerat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voluptatem</a:t>
            </a:r>
            <a:r>
              <a:rPr lang="en-US" sz="2400" dirty="0">
                <a:solidFill>
                  <a:srgbClr val="000000"/>
                </a:solidFill>
                <a:latin typeface="Calibri" panose="020F0502020204030204" pitchFamily="34" charset="0"/>
                <a:cs typeface="Calibri" panose="020F0502020204030204" pitchFamily="34" charset="0"/>
              </a:rPr>
              <a:t>. Ut </a:t>
            </a:r>
            <a:r>
              <a:rPr lang="en-US" sz="2400" dirty="0" err="1">
                <a:solidFill>
                  <a:srgbClr val="000000"/>
                </a:solidFill>
                <a:latin typeface="Calibri" panose="020F0502020204030204" pitchFamily="34" charset="0"/>
                <a:cs typeface="Calibri" panose="020F0502020204030204" pitchFamily="34" charset="0"/>
              </a:rPr>
              <a:t>enim</a:t>
            </a:r>
            <a:r>
              <a:rPr lang="en-US" sz="2400" dirty="0">
                <a:solidFill>
                  <a:srgbClr val="000000"/>
                </a:solidFill>
                <a:latin typeface="Calibri" panose="020F0502020204030204" pitchFamily="34" charset="0"/>
                <a:cs typeface="Calibri" panose="020F0502020204030204" pitchFamily="34" charset="0"/>
              </a:rPr>
              <a:t> ad minima </a:t>
            </a:r>
            <a:r>
              <a:rPr lang="en-US" sz="2400" dirty="0" err="1">
                <a:solidFill>
                  <a:srgbClr val="000000"/>
                </a:solidFill>
                <a:latin typeface="Calibri" panose="020F0502020204030204" pitchFamily="34" charset="0"/>
                <a:cs typeface="Calibri" panose="020F0502020204030204" pitchFamily="34" charset="0"/>
              </a:rPr>
              <a:t>veniam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quis</a:t>
            </a:r>
            <a:r>
              <a:rPr lang="en-US" sz="2400" dirty="0">
                <a:solidFill>
                  <a:srgbClr val="000000"/>
                </a:solidFill>
                <a:latin typeface="Calibri" panose="020F0502020204030204" pitchFamily="34" charset="0"/>
                <a:cs typeface="Calibri" panose="020F0502020204030204" pitchFamily="34" charset="0"/>
              </a:rPr>
              <a:t> nostrum </a:t>
            </a:r>
            <a:r>
              <a:rPr lang="en-US" sz="2400" dirty="0" err="1">
                <a:solidFill>
                  <a:srgbClr val="000000"/>
                </a:solidFill>
                <a:latin typeface="Calibri" panose="020F0502020204030204" pitchFamily="34" charset="0"/>
                <a:cs typeface="Calibri" panose="020F0502020204030204" pitchFamily="34" charset="0"/>
              </a:rPr>
              <a:t>exercitationem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ullam</a:t>
            </a:r>
            <a:r>
              <a:rPr lang="en-US" sz="2400" dirty="0">
                <a:solidFill>
                  <a:srgbClr val="000000"/>
                </a:solidFill>
                <a:latin typeface="Calibri" panose="020F0502020204030204" pitchFamily="34" charset="0"/>
                <a:cs typeface="Calibri" panose="020F0502020204030204" pitchFamily="34" charset="0"/>
              </a:rPr>
              <a:t> corporis </a:t>
            </a:r>
            <a:r>
              <a:rPr lang="en-US" sz="2400" dirty="0" err="1">
                <a:solidFill>
                  <a:srgbClr val="000000"/>
                </a:solidFill>
                <a:latin typeface="Calibri" panose="020F0502020204030204" pitchFamily="34" charset="0"/>
                <a:cs typeface="Calibri" panose="020F0502020204030204" pitchFamily="34" charset="0"/>
              </a:rPr>
              <a:t>suscipit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laboriosam</a:t>
            </a:r>
            <a:r>
              <a:rPr lang="en-US" sz="2400" dirty="0">
                <a:solidFill>
                  <a:srgbClr val="000000"/>
                </a:solidFill>
                <a:latin typeface="Calibri" panose="020F0502020204030204" pitchFamily="34" charset="0"/>
                <a:cs typeface="Calibri" panose="020F0502020204030204" pitchFamily="34" charset="0"/>
              </a:rPr>
              <a:t>, nisi </a:t>
            </a:r>
            <a:r>
              <a:rPr lang="en-US" sz="2400" dirty="0" err="1">
                <a:solidFill>
                  <a:srgbClr val="000000"/>
                </a:solidFill>
                <a:latin typeface="Calibri" panose="020F0502020204030204" pitchFamily="34" charset="0"/>
                <a:cs typeface="Calibri" panose="020F0502020204030204" pitchFamily="34" charset="0"/>
              </a:rPr>
              <a:t>ut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aliquid</a:t>
            </a:r>
            <a:r>
              <a:rPr lang="en-US" sz="2400" dirty="0">
                <a:solidFill>
                  <a:srgbClr val="000000"/>
                </a:solidFill>
                <a:latin typeface="Calibri" panose="020F0502020204030204" pitchFamily="34" charset="0"/>
                <a:cs typeface="Calibri" panose="020F0502020204030204" pitchFamily="34" charset="0"/>
              </a:rPr>
              <a:t> ex </a:t>
            </a:r>
            <a:r>
              <a:rPr lang="en-US" sz="2400" dirty="0" err="1">
                <a:solidFill>
                  <a:srgbClr val="000000"/>
                </a:solidFill>
                <a:latin typeface="Calibri" panose="020F0502020204030204" pitchFamily="34" charset="0"/>
                <a:cs typeface="Calibri" panose="020F0502020204030204" pitchFamily="34" charset="0"/>
              </a:rPr>
              <a:t>ea</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commodi</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consequatur</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Quis</a:t>
            </a:r>
            <a:r>
              <a:rPr lang="en-US" sz="2400" dirty="0">
                <a:solidFill>
                  <a:srgbClr val="000000"/>
                </a:solidFill>
                <a:latin typeface="Calibri" panose="020F0502020204030204" pitchFamily="34" charset="0"/>
                <a:cs typeface="Calibri" panose="020F0502020204030204" pitchFamily="34" charset="0"/>
              </a:rPr>
              <a:t> autem vel </a:t>
            </a:r>
            <a:r>
              <a:rPr lang="en-US" sz="2400" dirty="0" err="1">
                <a:solidFill>
                  <a:srgbClr val="000000"/>
                </a:solidFill>
                <a:latin typeface="Calibri" panose="020F0502020204030204" pitchFamily="34" charset="0"/>
                <a:cs typeface="Calibri" panose="020F0502020204030204" pitchFamily="34" charset="0"/>
              </a:rPr>
              <a:t>eum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iure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reprehenderit</a:t>
            </a:r>
            <a:r>
              <a:rPr lang="en-US" sz="2400" dirty="0">
                <a:solidFill>
                  <a:srgbClr val="000000"/>
                </a:solidFill>
                <a:latin typeface="Calibri" panose="020F0502020204030204" pitchFamily="34" charset="0"/>
                <a:cs typeface="Calibri" panose="020F0502020204030204" pitchFamily="34" charset="0"/>
              </a:rPr>
              <a:t>.</a:t>
            </a:r>
          </a:p>
        </p:txBody>
      </p:sp>
      <p:sp>
        <p:nvSpPr>
          <p:cNvPr id="97" name="TextBox 97"/>
          <p:cNvSpPr txBox="1"/>
          <p:nvPr/>
        </p:nvSpPr>
        <p:spPr>
          <a:xfrm>
            <a:off x="11890114" y="2955852"/>
            <a:ext cx="8092500" cy="6002734"/>
          </a:xfrm>
          <a:prstGeom prst="rect">
            <a:avLst/>
          </a:prstGeom>
        </p:spPr>
        <p:txBody>
          <a:bodyPr lIns="0" tIns="0" rIns="0" bIns="0" rtlCol="0" anchor="t">
            <a:spAutoFit/>
          </a:bodyPr>
          <a:lstStyle/>
          <a:p>
            <a:r>
              <a:rPr lang="en-US" sz="2400" dirty="0">
                <a:solidFill>
                  <a:srgbClr val="000000"/>
                </a:solidFill>
                <a:latin typeface="Calibri" panose="020F0502020204030204" pitchFamily="34" charset="0"/>
                <a:cs typeface="Calibri" panose="020F0502020204030204" pitchFamily="34" charset="0"/>
              </a:rPr>
              <a:t>"Sed </a:t>
            </a:r>
            <a:r>
              <a:rPr lang="en-US" sz="2400" dirty="0" err="1">
                <a:solidFill>
                  <a:srgbClr val="000000"/>
                </a:solidFill>
                <a:latin typeface="Calibri" panose="020F0502020204030204" pitchFamily="34" charset="0"/>
                <a:cs typeface="Calibri" panose="020F0502020204030204" pitchFamily="34" charset="0"/>
              </a:rPr>
              <a:t>ut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perspiciatis</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unde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omnis</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iste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natus</a:t>
            </a:r>
            <a:r>
              <a:rPr lang="en-US" sz="2400" dirty="0">
                <a:solidFill>
                  <a:srgbClr val="000000"/>
                </a:solidFill>
                <a:latin typeface="Calibri" panose="020F0502020204030204" pitchFamily="34" charset="0"/>
                <a:cs typeface="Calibri" panose="020F0502020204030204" pitchFamily="34" charset="0"/>
              </a:rPr>
              <a:t> error sit </a:t>
            </a:r>
            <a:r>
              <a:rPr lang="en-US" sz="2400" dirty="0" err="1">
                <a:solidFill>
                  <a:srgbClr val="000000"/>
                </a:solidFill>
                <a:latin typeface="Calibri" panose="020F0502020204030204" pitchFamily="34" charset="0"/>
                <a:cs typeface="Calibri" panose="020F0502020204030204" pitchFamily="34" charset="0"/>
              </a:rPr>
              <a:t>voluptatem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accusantium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doloremque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laudantium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totam</a:t>
            </a:r>
            <a:r>
              <a:rPr lang="en-US" sz="2400" dirty="0">
                <a:solidFill>
                  <a:srgbClr val="000000"/>
                </a:solidFill>
                <a:latin typeface="Calibri" panose="020F0502020204030204" pitchFamily="34" charset="0"/>
                <a:cs typeface="Calibri" panose="020F0502020204030204" pitchFamily="34" charset="0"/>
              </a:rPr>
              <a:t> rem </a:t>
            </a:r>
            <a:r>
              <a:rPr lang="en-US" sz="2400" dirty="0" err="1">
                <a:solidFill>
                  <a:srgbClr val="000000"/>
                </a:solidFill>
                <a:latin typeface="Calibri" panose="020F0502020204030204" pitchFamily="34" charset="0"/>
                <a:cs typeface="Calibri" panose="020F0502020204030204" pitchFamily="34" charset="0"/>
              </a:rPr>
              <a:t>aperiam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eaque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ipsa</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quae</a:t>
            </a:r>
            <a:r>
              <a:rPr lang="en-US" sz="2400" dirty="0">
                <a:solidFill>
                  <a:srgbClr val="000000"/>
                </a:solidFill>
                <a:latin typeface="Calibri" panose="020F0502020204030204" pitchFamily="34" charset="0"/>
                <a:cs typeface="Calibri" panose="020F0502020204030204" pitchFamily="34" charset="0"/>
              </a:rPr>
              <a:t> ab </a:t>
            </a:r>
            <a:r>
              <a:rPr lang="en-US" sz="2400" dirty="0" err="1">
                <a:solidFill>
                  <a:srgbClr val="000000"/>
                </a:solidFill>
                <a:latin typeface="Calibri" panose="020F0502020204030204" pitchFamily="34" charset="0"/>
                <a:cs typeface="Calibri" panose="020F0502020204030204" pitchFamily="34" charset="0"/>
              </a:rPr>
              <a:t>illo</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inventore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veritatis</a:t>
            </a:r>
            <a:r>
              <a:rPr lang="en-US" sz="2400" dirty="0">
                <a:solidFill>
                  <a:srgbClr val="000000"/>
                </a:solidFill>
                <a:latin typeface="Calibri" panose="020F0502020204030204" pitchFamily="34" charset="0"/>
                <a:cs typeface="Calibri" panose="020F0502020204030204" pitchFamily="34" charset="0"/>
              </a:rPr>
              <a:t> et quasi </a:t>
            </a:r>
            <a:r>
              <a:rPr lang="en-US" sz="2400" dirty="0" err="1">
                <a:solidFill>
                  <a:srgbClr val="000000"/>
                </a:solidFill>
                <a:latin typeface="Calibri" panose="020F0502020204030204" pitchFamily="34" charset="0"/>
                <a:cs typeface="Calibri" panose="020F0502020204030204" pitchFamily="34" charset="0"/>
              </a:rPr>
              <a:t>architecto</a:t>
            </a:r>
            <a:r>
              <a:rPr lang="en-US" sz="2400" dirty="0">
                <a:solidFill>
                  <a:srgbClr val="000000"/>
                </a:solidFill>
                <a:latin typeface="Calibri" panose="020F0502020204030204" pitchFamily="34" charset="0"/>
                <a:cs typeface="Calibri" panose="020F0502020204030204" pitchFamily="34" charset="0"/>
              </a:rPr>
              <a:t> beatae vitae dicta sunt </a:t>
            </a:r>
            <a:r>
              <a:rPr lang="en-US" sz="2400" dirty="0" err="1">
                <a:solidFill>
                  <a:srgbClr val="000000"/>
                </a:solidFill>
                <a:latin typeface="Calibri" panose="020F0502020204030204" pitchFamily="34" charset="0"/>
                <a:cs typeface="Calibri" panose="020F0502020204030204" pitchFamily="34" charset="0"/>
              </a:rPr>
              <a:t>explicabo</a:t>
            </a:r>
            <a:r>
              <a:rPr lang="en-US" sz="2400" dirty="0">
                <a:solidFill>
                  <a:srgbClr val="000000"/>
                </a:solidFill>
                <a:latin typeface="Calibri" panose="020F0502020204030204" pitchFamily="34" charset="0"/>
                <a:cs typeface="Calibri" panose="020F0502020204030204" pitchFamily="34" charset="0"/>
              </a:rPr>
              <a:t>. Nemo </a:t>
            </a:r>
            <a:r>
              <a:rPr lang="en-US" sz="2400" dirty="0" err="1">
                <a:solidFill>
                  <a:srgbClr val="000000"/>
                </a:solidFill>
                <a:latin typeface="Calibri" panose="020F0502020204030204" pitchFamily="34" charset="0"/>
                <a:cs typeface="Calibri" panose="020F0502020204030204" pitchFamily="34" charset="0"/>
              </a:rPr>
              <a:t>enim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ipsam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voluptatem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quia</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voluptas</a:t>
            </a:r>
            <a:r>
              <a:rPr lang="en-US" sz="2400" dirty="0">
                <a:solidFill>
                  <a:srgbClr val="000000"/>
                </a:solidFill>
                <a:latin typeface="Calibri" panose="020F0502020204030204" pitchFamily="34" charset="0"/>
                <a:cs typeface="Calibri" panose="020F0502020204030204" pitchFamily="34" charset="0"/>
              </a:rPr>
              <a:t> sit </a:t>
            </a:r>
            <a:r>
              <a:rPr lang="en-US" sz="2400" dirty="0" err="1">
                <a:solidFill>
                  <a:srgbClr val="000000"/>
                </a:solidFill>
                <a:latin typeface="Calibri" panose="020F0502020204030204" pitchFamily="34" charset="0"/>
                <a:cs typeface="Calibri" panose="020F0502020204030204" pitchFamily="34" charset="0"/>
              </a:rPr>
              <a:t>aspernatur</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aut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odit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aut</a:t>
            </a:r>
            <a:r>
              <a:rPr lang="en-US" sz="2400" dirty="0">
                <a:solidFill>
                  <a:srgbClr val="000000"/>
                </a:solidFill>
                <a:latin typeface="Calibri" panose="020F0502020204030204" pitchFamily="34" charset="0"/>
                <a:cs typeface="Calibri" panose="020F0502020204030204" pitchFamily="34" charset="0"/>
              </a:rPr>
              <a:t> fugit, sed </a:t>
            </a:r>
            <a:r>
              <a:rPr lang="en-US" sz="2400" dirty="0" err="1">
                <a:solidFill>
                  <a:srgbClr val="000000"/>
                </a:solidFill>
                <a:latin typeface="Calibri" panose="020F0502020204030204" pitchFamily="34" charset="0"/>
                <a:cs typeface="Calibri" panose="020F0502020204030204" pitchFamily="34" charset="0"/>
              </a:rPr>
              <a:t>quia</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consequuntur</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magni</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dolores</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eos</a:t>
            </a:r>
            <a:r>
              <a:rPr lang="en-US" sz="2400" dirty="0">
                <a:solidFill>
                  <a:srgbClr val="000000"/>
                </a:solidFill>
                <a:latin typeface="Calibri" panose="020F0502020204030204" pitchFamily="34" charset="0"/>
                <a:cs typeface="Calibri" panose="020F0502020204030204" pitchFamily="34" charset="0"/>
              </a:rPr>
              <a:t> qui </a:t>
            </a:r>
            <a:r>
              <a:rPr lang="en-US" sz="2400" dirty="0" err="1">
                <a:solidFill>
                  <a:srgbClr val="000000"/>
                </a:solidFill>
                <a:latin typeface="Calibri" panose="020F0502020204030204" pitchFamily="34" charset="0"/>
                <a:cs typeface="Calibri" panose="020F0502020204030204" pitchFamily="34" charset="0"/>
              </a:rPr>
              <a:t>ratione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voluptatem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sequi</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nesciunt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Neque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porro</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quisquam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est</a:t>
            </a:r>
            <a:r>
              <a:rPr lang="en-US" sz="2400" dirty="0">
                <a:solidFill>
                  <a:srgbClr val="000000"/>
                </a:solidFill>
                <a:latin typeface="Calibri" panose="020F0502020204030204" pitchFamily="34" charset="0"/>
                <a:cs typeface="Calibri" panose="020F0502020204030204" pitchFamily="34" charset="0"/>
              </a:rPr>
              <a:t>, qui </a:t>
            </a:r>
            <a:r>
              <a:rPr lang="en-US" sz="2400" dirty="0" err="1">
                <a:solidFill>
                  <a:srgbClr val="000000"/>
                </a:solidFill>
                <a:latin typeface="Calibri" panose="020F0502020204030204" pitchFamily="34" charset="0"/>
                <a:cs typeface="Calibri" panose="020F0502020204030204" pitchFamily="34" charset="0"/>
              </a:rPr>
              <a:t>dolorem</a:t>
            </a:r>
            <a:r>
              <a:rPr lang="en-US" sz="2400" dirty="0">
                <a:solidFill>
                  <a:srgbClr val="000000"/>
                </a:solidFill>
                <a:latin typeface="Calibri" panose="020F0502020204030204" pitchFamily="34" charset="0"/>
                <a:cs typeface="Calibri" panose="020F0502020204030204" pitchFamily="34" charset="0"/>
              </a:rPr>
              <a:t> ipsum </a:t>
            </a:r>
            <a:r>
              <a:rPr lang="en-US" sz="2400" dirty="0" err="1">
                <a:solidFill>
                  <a:srgbClr val="000000"/>
                </a:solidFill>
                <a:latin typeface="Calibri" panose="020F0502020204030204" pitchFamily="34" charset="0"/>
                <a:cs typeface="Calibri" panose="020F0502020204030204" pitchFamily="34" charset="0"/>
              </a:rPr>
              <a:t>quia</a:t>
            </a:r>
            <a:r>
              <a:rPr lang="en-US" sz="2400" dirty="0">
                <a:solidFill>
                  <a:srgbClr val="000000"/>
                </a:solidFill>
                <a:latin typeface="Calibri" panose="020F0502020204030204" pitchFamily="34" charset="0"/>
                <a:cs typeface="Calibri" panose="020F0502020204030204" pitchFamily="34" charset="0"/>
              </a:rPr>
              <a:t> dolor sit </a:t>
            </a:r>
            <a:r>
              <a:rPr lang="en-US" sz="2400" dirty="0" err="1">
                <a:solidFill>
                  <a:srgbClr val="000000"/>
                </a:solidFill>
                <a:latin typeface="Calibri" panose="020F0502020204030204" pitchFamily="34" charset="0"/>
                <a:cs typeface="Calibri" panose="020F0502020204030204" pitchFamily="34" charset="0"/>
              </a:rPr>
              <a:t>amet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consectetur</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adipisci</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velit</a:t>
            </a:r>
            <a:r>
              <a:rPr lang="en-US" sz="2400" dirty="0">
                <a:solidFill>
                  <a:srgbClr val="000000"/>
                </a:solidFill>
                <a:latin typeface="Calibri" panose="020F0502020204030204" pitchFamily="34" charset="0"/>
                <a:cs typeface="Calibri" panose="020F0502020204030204" pitchFamily="34" charset="0"/>
              </a:rPr>
              <a:t>.</a:t>
            </a:r>
          </a:p>
          <a:p>
            <a:endParaRPr lang="en-US" sz="2400" dirty="0">
              <a:solidFill>
                <a:srgbClr val="000000"/>
              </a:solidFill>
              <a:latin typeface="Calibri" panose="020F0502020204030204" pitchFamily="34" charset="0"/>
              <a:cs typeface="Calibri" panose="020F0502020204030204" pitchFamily="34" charset="0"/>
            </a:endParaRPr>
          </a:p>
          <a:p>
            <a:r>
              <a:rPr lang="en-US" sz="2800" b="1" dirty="0">
                <a:solidFill>
                  <a:srgbClr val="000000"/>
                </a:solidFill>
                <a:latin typeface="Calibri" panose="020F0502020204030204" pitchFamily="34" charset="0"/>
                <a:cs typeface="Calibri" panose="020F0502020204030204" pitchFamily="34" charset="0"/>
              </a:rPr>
              <a:t>SUB HEADER</a:t>
            </a:r>
          </a:p>
          <a:p>
            <a:endParaRPr lang="en-US" sz="2800" dirty="0">
              <a:solidFill>
                <a:srgbClr val="000000"/>
              </a:solidFill>
              <a:latin typeface="Calibri" panose="020F0502020204030204" pitchFamily="34" charset="0"/>
              <a:cs typeface="Calibri" panose="020F0502020204030204" pitchFamily="34" charset="0"/>
            </a:endParaRPr>
          </a:p>
          <a:p>
            <a:r>
              <a:rPr lang="en-US" sz="2400" dirty="0" err="1">
                <a:solidFill>
                  <a:srgbClr val="000000"/>
                </a:solidFill>
                <a:latin typeface="Calibri" panose="020F0502020204030204" pitchFamily="34" charset="0"/>
                <a:cs typeface="Calibri" panose="020F0502020204030204" pitchFamily="34" charset="0"/>
              </a:rPr>
              <a:t>Quia</a:t>
            </a:r>
            <a:r>
              <a:rPr lang="en-US" sz="2400" dirty="0">
                <a:solidFill>
                  <a:srgbClr val="000000"/>
                </a:solidFill>
                <a:latin typeface="Calibri" panose="020F0502020204030204" pitchFamily="34" charset="0"/>
                <a:cs typeface="Calibri" panose="020F0502020204030204" pitchFamily="34" charset="0"/>
              </a:rPr>
              <a:t> non </a:t>
            </a:r>
            <a:r>
              <a:rPr lang="en-US" sz="2400" dirty="0" err="1">
                <a:solidFill>
                  <a:srgbClr val="000000"/>
                </a:solidFill>
                <a:latin typeface="Calibri" panose="020F0502020204030204" pitchFamily="34" charset="0"/>
                <a:cs typeface="Calibri" panose="020F0502020204030204" pitchFamily="34" charset="0"/>
              </a:rPr>
              <a:t>numquam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eius</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modi</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tempora</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incidunt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ut</a:t>
            </a:r>
            <a:r>
              <a:rPr lang="en-US" sz="2400" dirty="0">
                <a:solidFill>
                  <a:srgbClr val="000000"/>
                </a:solidFill>
                <a:latin typeface="Calibri" panose="020F0502020204030204" pitchFamily="34" charset="0"/>
                <a:cs typeface="Calibri" panose="020F0502020204030204" pitchFamily="34" charset="0"/>
              </a:rPr>
              <a:t> labore et dolore </a:t>
            </a:r>
            <a:r>
              <a:rPr lang="en-US" sz="2400" dirty="0" err="1">
                <a:solidFill>
                  <a:srgbClr val="000000"/>
                </a:solidFill>
                <a:latin typeface="Calibri" panose="020F0502020204030204" pitchFamily="34" charset="0"/>
                <a:cs typeface="Calibri" panose="020F0502020204030204" pitchFamily="34" charset="0"/>
              </a:rPr>
              <a:t>magnam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aliquam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quaerat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voluptatem</a:t>
            </a:r>
            <a:r>
              <a:rPr lang="en-US" sz="2400" dirty="0">
                <a:solidFill>
                  <a:srgbClr val="000000"/>
                </a:solidFill>
                <a:latin typeface="Calibri" panose="020F0502020204030204" pitchFamily="34" charset="0"/>
                <a:cs typeface="Calibri" panose="020F0502020204030204" pitchFamily="34" charset="0"/>
              </a:rPr>
              <a:t>. Ut </a:t>
            </a:r>
            <a:r>
              <a:rPr lang="en-US" sz="2400" dirty="0" err="1">
                <a:solidFill>
                  <a:srgbClr val="000000"/>
                </a:solidFill>
                <a:latin typeface="Calibri" panose="020F0502020204030204" pitchFamily="34" charset="0"/>
                <a:cs typeface="Calibri" panose="020F0502020204030204" pitchFamily="34" charset="0"/>
              </a:rPr>
              <a:t>enim</a:t>
            </a:r>
            <a:r>
              <a:rPr lang="en-US" sz="2400" dirty="0">
                <a:solidFill>
                  <a:srgbClr val="000000"/>
                </a:solidFill>
                <a:latin typeface="Calibri" panose="020F0502020204030204" pitchFamily="34" charset="0"/>
                <a:cs typeface="Calibri" panose="020F0502020204030204" pitchFamily="34" charset="0"/>
              </a:rPr>
              <a:t> ad minima </a:t>
            </a:r>
            <a:r>
              <a:rPr lang="en-US" sz="2400" dirty="0" err="1">
                <a:solidFill>
                  <a:srgbClr val="000000"/>
                </a:solidFill>
                <a:latin typeface="Calibri" panose="020F0502020204030204" pitchFamily="34" charset="0"/>
                <a:cs typeface="Calibri" panose="020F0502020204030204" pitchFamily="34" charset="0"/>
              </a:rPr>
              <a:t>veniam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quis</a:t>
            </a:r>
            <a:r>
              <a:rPr lang="en-US" sz="2400" dirty="0">
                <a:solidFill>
                  <a:srgbClr val="000000"/>
                </a:solidFill>
                <a:latin typeface="Calibri" panose="020F0502020204030204" pitchFamily="34" charset="0"/>
                <a:cs typeface="Calibri" panose="020F0502020204030204" pitchFamily="34" charset="0"/>
              </a:rPr>
              <a:t> nostrum </a:t>
            </a:r>
            <a:r>
              <a:rPr lang="en-US" sz="2400" dirty="0" err="1">
                <a:solidFill>
                  <a:srgbClr val="000000"/>
                </a:solidFill>
                <a:latin typeface="Calibri" panose="020F0502020204030204" pitchFamily="34" charset="0"/>
                <a:cs typeface="Calibri" panose="020F0502020204030204" pitchFamily="34" charset="0"/>
              </a:rPr>
              <a:t>exercitationem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ullam</a:t>
            </a:r>
            <a:r>
              <a:rPr lang="en-US" sz="2400" dirty="0">
                <a:solidFill>
                  <a:srgbClr val="000000"/>
                </a:solidFill>
                <a:latin typeface="Calibri" panose="020F0502020204030204" pitchFamily="34" charset="0"/>
                <a:cs typeface="Calibri" panose="020F0502020204030204" pitchFamily="34" charset="0"/>
              </a:rPr>
              <a:t> corporis </a:t>
            </a:r>
            <a:r>
              <a:rPr lang="en-US" sz="2400" dirty="0" err="1">
                <a:solidFill>
                  <a:srgbClr val="000000"/>
                </a:solidFill>
                <a:latin typeface="Calibri" panose="020F0502020204030204" pitchFamily="34" charset="0"/>
                <a:cs typeface="Calibri" panose="020F0502020204030204" pitchFamily="34" charset="0"/>
              </a:rPr>
              <a:t>suscipit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laboriosam</a:t>
            </a:r>
            <a:r>
              <a:rPr lang="en-US" sz="2400" dirty="0">
                <a:solidFill>
                  <a:srgbClr val="000000"/>
                </a:solidFill>
                <a:latin typeface="Calibri" panose="020F0502020204030204" pitchFamily="34" charset="0"/>
                <a:cs typeface="Calibri" panose="020F0502020204030204" pitchFamily="34" charset="0"/>
              </a:rPr>
              <a:t>, nisi </a:t>
            </a:r>
            <a:r>
              <a:rPr lang="en-US" sz="2400" dirty="0" err="1">
                <a:solidFill>
                  <a:srgbClr val="000000"/>
                </a:solidFill>
                <a:latin typeface="Calibri" panose="020F0502020204030204" pitchFamily="34" charset="0"/>
                <a:cs typeface="Calibri" panose="020F0502020204030204" pitchFamily="34" charset="0"/>
              </a:rPr>
              <a:t>ut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aliquid</a:t>
            </a:r>
            <a:r>
              <a:rPr lang="en-US" sz="2400" dirty="0">
                <a:solidFill>
                  <a:srgbClr val="000000"/>
                </a:solidFill>
                <a:latin typeface="Calibri" panose="020F0502020204030204" pitchFamily="34" charset="0"/>
                <a:cs typeface="Calibri" panose="020F0502020204030204" pitchFamily="34" charset="0"/>
              </a:rPr>
              <a:t> ex </a:t>
            </a:r>
            <a:r>
              <a:rPr lang="en-US" sz="2400" dirty="0" err="1">
                <a:solidFill>
                  <a:srgbClr val="000000"/>
                </a:solidFill>
                <a:latin typeface="Calibri" panose="020F0502020204030204" pitchFamily="34" charset="0"/>
                <a:cs typeface="Calibri" panose="020F0502020204030204" pitchFamily="34" charset="0"/>
              </a:rPr>
              <a:t>ea</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commodi</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consequatur</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Quis</a:t>
            </a:r>
            <a:r>
              <a:rPr lang="en-US" sz="2400" dirty="0">
                <a:solidFill>
                  <a:srgbClr val="000000"/>
                </a:solidFill>
                <a:latin typeface="Calibri" panose="020F0502020204030204" pitchFamily="34" charset="0"/>
                <a:cs typeface="Calibri" panose="020F0502020204030204" pitchFamily="34" charset="0"/>
              </a:rPr>
              <a:t> autem vel </a:t>
            </a:r>
            <a:r>
              <a:rPr lang="en-US" sz="2400" dirty="0" err="1">
                <a:solidFill>
                  <a:srgbClr val="000000"/>
                </a:solidFill>
                <a:latin typeface="Calibri" panose="020F0502020204030204" pitchFamily="34" charset="0"/>
                <a:cs typeface="Calibri" panose="020F0502020204030204" pitchFamily="34" charset="0"/>
              </a:rPr>
              <a:t>eum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iure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reprehenderit</a:t>
            </a:r>
            <a:r>
              <a:rPr lang="en-US" sz="2400" dirty="0">
                <a:solidFill>
                  <a:srgbClr val="000000"/>
                </a:solidFill>
                <a:latin typeface="Calibri" panose="020F0502020204030204" pitchFamily="34" charset="0"/>
                <a:cs typeface="Calibri" panose="020F0502020204030204" pitchFamily="34" charset="0"/>
              </a:rPr>
              <a:t>.</a:t>
            </a:r>
          </a:p>
        </p:txBody>
      </p:sp>
      <p:sp>
        <p:nvSpPr>
          <p:cNvPr id="98" name="TextBox 98"/>
          <p:cNvSpPr txBox="1"/>
          <p:nvPr/>
        </p:nvSpPr>
        <p:spPr>
          <a:xfrm>
            <a:off x="22131380" y="17506950"/>
            <a:ext cx="6055611" cy="3447098"/>
          </a:xfrm>
          <a:prstGeom prst="rect">
            <a:avLst/>
          </a:prstGeom>
        </p:spPr>
        <p:txBody>
          <a:bodyPr lIns="0" tIns="0" rIns="0" bIns="0" rtlCol="0" anchor="t">
            <a:spAutoFit/>
          </a:bodyPr>
          <a:lstStyle/>
          <a:p>
            <a:r>
              <a:rPr lang="en-US" sz="2800" b="1" dirty="0">
                <a:solidFill>
                  <a:srgbClr val="000000"/>
                </a:solidFill>
                <a:latin typeface="Calibri" panose="020F0502020204030204" pitchFamily="34" charset="0"/>
                <a:cs typeface="Calibri" panose="020F0502020204030204" pitchFamily="34" charset="0"/>
              </a:rPr>
              <a:t>SUB HEADER</a:t>
            </a:r>
          </a:p>
          <a:p>
            <a:endParaRPr lang="en-US" sz="2800" dirty="0">
              <a:solidFill>
                <a:srgbClr val="000000"/>
              </a:solidFill>
              <a:latin typeface="Calibri" panose="020F0502020204030204" pitchFamily="34" charset="0"/>
              <a:cs typeface="Calibri" panose="020F0502020204030204" pitchFamily="34" charset="0"/>
            </a:endParaRPr>
          </a:p>
          <a:p>
            <a:r>
              <a:rPr lang="en-US" sz="2400" dirty="0" err="1">
                <a:solidFill>
                  <a:srgbClr val="000000"/>
                </a:solidFill>
                <a:latin typeface="Calibri" panose="020F0502020204030204" pitchFamily="34" charset="0"/>
                <a:cs typeface="Calibri" panose="020F0502020204030204" pitchFamily="34" charset="0"/>
              </a:rPr>
              <a:t>Quia</a:t>
            </a:r>
            <a:r>
              <a:rPr lang="en-US" sz="2400" dirty="0">
                <a:solidFill>
                  <a:srgbClr val="000000"/>
                </a:solidFill>
                <a:latin typeface="Calibri" panose="020F0502020204030204" pitchFamily="34" charset="0"/>
                <a:cs typeface="Calibri" panose="020F0502020204030204" pitchFamily="34" charset="0"/>
              </a:rPr>
              <a:t> non </a:t>
            </a:r>
            <a:r>
              <a:rPr lang="en-US" sz="2400" dirty="0" err="1">
                <a:solidFill>
                  <a:srgbClr val="000000"/>
                </a:solidFill>
                <a:latin typeface="Calibri" panose="020F0502020204030204" pitchFamily="34" charset="0"/>
                <a:cs typeface="Calibri" panose="020F0502020204030204" pitchFamily="34" charset="0"/>
              </a:rPr>
              <a:t>numquam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eius</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modi</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tempora</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incidunt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ut</a:t>
            </a:r>
            <a:r>
              <a:rPr lang="en-US" sz="2400" dirty="0">
                <a:solidFill>
                  <a:srgbClr val="000000"/>
                </a:solidFill>
                <a:latin typeface="Calibri" panose="020F0502020204030204" pitchFamily="34" charset="0"/>
                <a:cs typeface="Calibri" panose="020F0502020204030204" pitchFamily="34" charset="0"/>
              </a:rPr>
              <a:t> labore et dolore </a:t>
            </a:r>
            <a:r>
              <a:rPr lang="en-US" sz="2400" dirty="0" err="1">
                <a:solidFill>
                  <a:srgbClr val="000000"/>
                </a:solidFill>
                <a:latin typeface="Calibri" panose="020F0502020204030204" pitchFamily="34" charset="0"/>
                <a:cs typeface="Calibri" panose="020F0502020204030204" pitchFamily="34" charset="0"/>
              </a:rPr>
              <a:t>magnam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aliquam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quaerat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voluptatem</a:t>
            </a:r>
            <a:r>
              <a:rPr lang="en-US" sz="2400" dirty="0">
                <a:solidFill>
                  <a:srgbClr val="000000"/>
                </a:solidFill>
                <a:latin typeface="Calibri" panose="020F0502020204030204" pitchFamily="34" charset="0"/>
                <a:cs typeface="Calibri" panose="020F0502020204030204" pitchFamily="34" charset="0"/>
              </a:rPr>
              <a:t>. Ut </a:t>
            </a:r>
            <a:r>
              <a:rPr lang="en-US" sz="2400" dirty="0" err="1">
                <a:solidFill>
                  <a:srgbClr val="000000"/>
                </a:solidFill>
                <a:latin typeface="Calibri" panose="020F0502020204030204" pitchFamily="34" charset="0"/>
                <a:cs typeface="Calibri" panose="020F0502020204030204" pitchFamily="34" charset="0"/>
              </a:rPr>
              <a:t>enim</a:t>
            </a:r>
            <a:r>
              <a:rPr lang="en-US" sz="2400" dirty="0">
                <a:solidFill>
                  <a:srgbClr val="000000"/>
                </a:solidFill>
                <a:latin typeface="Calibri" panose="020F0502020204030204" pitchFamily="34" charset="0"/>
                <a:cs typeface="Calibri" panose="020F0502020204030204" pitchFamily="34" charset="0"/>
              </a:rPr>
              <a:t> ad minima </a:t>
            </a:r>
            <a:r>
              <a:rPr lang="en-US" sz="2400" dirty="0" err="1">
                <a:solidFill>
                  <a:srgbClr val="000000"/>
                </a:solidFill>
                <a:latin typeface="Calibri" panose="020F0502020204030204" pitchFamily="34" charset="0"/>
                <a:cs typeface="Calibri" panose="020F0502020204030204" pitchFamily="34" charset="0"/>
              </a:rPr>
              <a:t>veniam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quis</a:t>
            </a:r>
            <a:r>
              <a:rPr lang="en-US" sz="2400" dirty="0">
                <a:solidFill>
                  <a:srgbClr val="000000"/>
                </a:solidFill>
                <a:latin typeface="Calibri" panose="020F0502020204030204" pitchFamily="34" charset="0"/>
                <a:cs typeface="Calibri" panose="020F0502020204030204" pitchFamily="34" charset="0"/>
              </a:rPr>
              <a:t> nostrum </a:t>
            </a:r>
            <a:r>
              <a:rPr lang="en-US" sz="2400" dirty="0" err="1">
                <a:solidFill>
                  <a:srgbClr val="000000"/>
                </a:solidFill>
                <a:latin typeface="Calibri" panose="020F0502020204030204" pitchFamily="34" charset="0"/>
                <a:cs typeface="Calibri" panose="020F0502020204030204" pitchFamily="34" charset="0"/>
              </a:rPr>
              <a:t>exercitationem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ullam</a:t>
            </a:r>
            <a:r>
              <a:rPr lang="en-US" sz="2400" dirty="0">
                <a:solidFill>
                  <a:srgbClr val="000000"/>
                </a:solidFill>
                <a:latin typeface="Calibri" panose="020F0502020204030204" pitchFamily="34" charset="0"/>
                <a:cs typeface="Calibri" panose="020F0502020204030204" pitchFamily="34" charset="0"/>
              </a:rPr>
              <a:t> corporis </a:t>
            </a:r>
            <a:r>
              <a:rPr lang="en-US" sz="2400" dirty="0" err="1">
                <a:solidFill>
                  <a:srgbClr val="000000"/>
                </a:solidFill>
                <a:latin typeface="Calibri" panose="020F0502020204030204" pitchFamily="34" charset="0"/>
                <a:cs typeface="Calibri" panose="020F0502020204030204" pitchFamily="34" charset="0"/>
              </a:rPr>
              <a:t>suscipit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laboriosam</a:t>
            </a:r>
            <a:r>
              <a:rPr lang="en-US" sz="2400" dirty="0">
                <a:solidFill>
                  <a:srgbClr val="000000"/>
                </a:solidFill>
                <a:latin typeface="Calibri" panose="020F0502020204030204" pitchFamily="34" charset="0"/>
                <a:cs typeface="Calibri" panose="020F0502020204030204" pitchFamily="34" charset="0"/>
              </a:rPr>
              <a:t>, nisi </a:t>
            </a:r>
            <a:r>
              <a:rPr lang="en-US" sz="2400" dirty="0" err="1">
                <a:solidFill>
                  <a:srgbClr val="000000"/>
                </a:solidFill>
                <a:latin typeface="Calibri" panose="020F0502020204030204" pitchFamily="34" charset="0"/>
                <a:cs typeface="Calibri" panose="020F0502020204030204" pitchFamily="34" charset="0"/>
              </a:rPr>
              <a:t>ut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aliquid</a:t>
            </a:r>
            <a:r>
              <a:rPr lang="en-US" sz="2400" dirty="0">
                <a:solidFill>
                  <a:srgbClr val="000000"/>
                </a:solidFill>
                <a:latin typeface="Calibri" panose="020F0502020204030204" pitchFamily="34" charset="0"/>
                <a:cs typeface="Calibri" panose="020F0502020204030204" pitchFamily="34" charset="0"/>
              </a:rPr>
              <a:t> ex </a:t>
            </a:r>
            <a:r>
              <a:rPr lang="en-US" sz="2400" dirty="0" err="1">
                <a:solidFill>
                  <a:srgbClr val="000000"/>
                </a:solidFill>
                <a:latin typeface="Calibri" panose="020F0502020204030204" pitchFamily="34" charset="0"/>
                <a:cs typeface="Calibri" panose="020F0502020204030204" pitchFamily="34" charset="0"/>
              </a:rPr>
              <a:t>ea</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commodi</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consequatur</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Quis</a:t>
            </a:r>
            <a:r>
              <a:rPr lang="en-US" sz="2400" dirty="0">
                <a:solidFill>
                  <a:srgbClr val="000000"/>
                </a:solidFill>
                <a:latin typeface="Calibri" panose="020F0502020204030204" pitchFamily="34" charset="0"/>
                <a:cs typeface="Calibri" panose="020F0502020204030204" pitchFamily="34" charset="0"/>
              </a:rPr>
              <a:t> autem vel </a:t>
            </a:r>
            <a:r>
              <a:rPr lang="en-US" sz="2400" dirty="0" err="1">
                <a:solidFill>
                  <a:srgbClr val="000000"/>
                </a:solidFill>
                <a:latin typeface="Calibri" panose="020F0502020204030204" pitchFamily="34" charset="0"/>
                <a:cs typeface="Calibri" panose="020F0502020204030204" pitchFamily="34" charset="0"/>
              </a:rPr>
              <a:t>eum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iure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reprehenderit</a:t>
            </a:r>
            <a:r>
              <a:rPr lang="en-US" sz="2400" dirty="0">
                <a:solidFill>
                  <a:srgbClr val="000000"/>
                </a:solidFill>
                <a:latin typeface="Calibri" panose="020F0502020204030204" pitchFamily="34" charset="0"/>
                <a:cs typeface="Calibri" panose="020F0502020204030204" pitchFamily="34" charset="0"/>
              </a:rPr>
              <a:t>.</a:t>
            </a:r>
          </a:p>
        </p:txBody>
      </p:sp>
      <p:grpSp>
        <p:nvGrpSpPr>
          <p:cNvPr id="99" name="Group 99"/>
          <p:cNvGrpSpPr/>
          <p:nvPr/>
        </p:nvGrpSpPr>
        <p:grpSpPr>
          <a:xfrm>
            <a:off x="28826403" y="18074112"/>
            <a:ext cx="2296613" cy="2325607"/>
            <a:chOff x="0" y="0"/>
            <a:chExt cx="802667" cy="812800"/>
          </a:xfrm>
        </p:grpSpPr>
        <p:sp>
          <p:nvSpPr>
            <p:cNvPr id="100" name="Freeform 100"/>
            <p:cNvSpPr/>
            <p:nvPr/>
          </p:nvSpPr>
          <p:spPr>
            <a:xfrm>
              <a:off x="0" y="0"/>
              <a:ext cx="802667" cy="812800"/>
            </a:xfrm>
            <a:custGeom>
              <a:avLst/>
              <a:gdLst/>
              <a:ahLst/>
              <a:cxnLst/>
              <a:rect l="l" t="t" r="r" b="b"/>
              <a:pathLst>
                <a:path w="802667" h="812800">
                  <a:moveTo>
                    <a:pt x="0" y="0"/>
                  </a:moveTo>
                  <a:lnTo>
                    <a:pt x="802667" y="0"/>
                  </a:lnTo>
                  <a:lnTo>
                    <a:pt x="802667" y="812800"/>
                  </a:lnTo>
                  <a:lnTo>
                    <a:pt x="0" y="812800"/>
                  </a:lnTo>
                  <a:close/>
                </a:path>
              </a:pathLst>
            </a:custGeom>
            <a:solidFill>
              <a:srgbClr val="FFFFFF"/>
            </a:solidFill>
            <a:ln w="28575" cap="sq">
              <a:solidFill>
                <a:srgbClr val="9EA2A2"/>
              </a:solidFill>
              <a:prstDash val="solid"/>
              <a:miter/>
            </a:ln>
          </p:spPr>
        </p:sp>
        <p:sp>
          <p:nvSpPr>
            <p:cNvPr id="101" name="TextBox 101"/>
            <p:cNvSpPr txBox="1"/>
            <p:nvPr/>
          </p:nvSpPr>
          <p:spPr>
            <a:xfrm>
              <a:off x="0" y="9525"/>
              <a:ext cx="812800" cy="803275"/>
            </a:xfrm>
            <a:prstGeom prst="rect">
              <a:avLst/>
            </a:prstGeom>
          </p:spPr>
          <p:txBody>
            <a:bodyPr lIns="35490" tIns="35490" rIns="35490" bIns="35490" rtlCol="0" anchor="ctr"/>
            <a:lstStyle/>
            <a:p>
              <a:pPr algn="ctr">
                <a:lnSpc>
                  <a:spcPts val="5841"/>
                </a:lnSpc>
              </a:pPr>
              <a:endParaRPr/>
            </a:p>
          </p:txBody>
        </p:sp>
      </p:grpSp>
      <p:sp>
        <p:nvSpPr>
          <p:cNvPr id="102" name="Freeform 102"/>
          <p:cNvSpPr/>
          <p:nvPr/>
        </p:nvSpPr>
        <p:spPr>
          <a:xfrm>
            <a:off x="29075424" y="18334407"/>
            <a:ext cx="1805016" cy="1805016"/>
          </a:xfrm>
          <a:custGeom>
            <a:avLst/>
            <a:gdLst/>
            <a:ahLst/>
            <a:cxnLst/>
            <a:rect l="l" t="t" r="r" b="b"/>
            <a:pathLst>
              <a:path w="1805016" h="1805016">
                <a:moveTo>
                  <a:pt x="0" y="0"/>
                </a:moveTo>
                <a:lnTo>
                  <a:pt x="1805016" y="0"/>
                </a:lnTo>
                <a:lnTo>
                  <a:pt x="1805016" y="1805016"/>
                </a:lnTo>
                <a:lnTo>
                  <a:pt x="0" y="1805016"/>
                </a:lnTo>
                <a:lnTo>
                  <a:pt x="0" y="0"/>
                </a:lnTo>
                <a:close/>
              </a:path>
            </a:pathLst>
          </a:custGeom>
          <a:blipFill>
            <a:blip r:embed="rId5"/>
            <a:stretch>
              <a:fillRect/>
            </a:stretch>
          </a:blipFill>
        </p:spPr>
      </p:sp>
      <p:grpSp>
        <p:nvGrpSpPr>
          <p:cNvPr id="107" name="Group 106">
            <a:extLst>
              <a:ext uri="{FF2B5EF4-FFF2-40B4-BE49-F238E27FC236}">
                <a16:creationId xmlns:a16="http://schemas.microsoft.com/office/drawing/2014/main" id="{412356B2-48DF-FC4B-869B-753518BAEAF8}"/>
              </a:ext>
            </a:extLst>
          </p:cNvPr>
          <p:cNvGrpSpPr/>
          <p:nvPr/>
        </p:nvGrpSpPr>
        <p:grpSpPr>
          <a:xfrm>
            <a:off x="208220" y="163118"/>
            <a:ext cx="31643380" cy="21442045"/>
            <a:chOff x="147806" y="450795"/>
            <a:chExt cx="31643380" cy="21442045"/>
          </a:xfrm>
        </p:grpSpPr>
        <p:pic>
          <p:nvPicPr>
            <p:cNvPr id="108" name="Picture 2">
              <a:extLst>
                <a:ext uri="{FF2B5EF4-FFF2-40B4-BE49-F238E27FC236}">
                  <a16:creationId xmlns:a16="http://schemas.microsoft.com/office/drawing/2014/main" id="{9209AF56-184A-7B88-A8E8-D39BC87D72B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3130"/>
            <a:stretch/>
          </p:blipFill>
          <p:spPr bwMode="auto">
            <a:xfrm>
              <a:off x="147806" y="450795"/>
              <a:ext cx="21545217" cy="21044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2">
              <a:extLst>
                <a:ext uri="{FF2B5EF4-FFF2-40B4-BE49-F238E27FC236}">
                  <a16:creationId xmlns:a16="http://schemas.microsoft.com/office/drawing/2014/main" id="{32B458A9-4C9A-D440-05CB-B52C15DD744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1737" r="-172"/>
            <a:stretch/>
          </p:blipFill>
          <p:spPr bwMode="auto">
            <a:xfrm>
              <a:off x="23742056" y="457411"/>
              <a:ext cx="8049130" cy="2125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2">
              <a:extLst>
                <a:ext uri="{FF2B5EF4-FFF2-40B4-BE49-F238E27FC236}">
                  <a16:creationId xmlns:a16="http://schemas.microsoft.com/office/drawing/2014/main" id="{9A9776AE-F49C-F1B4-DED7-9B50AD1B3B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1737" r="23135"/>
            <a:stretch/>
          </p:blipFill>
          <p:spPr bwMode="auto">
            <a:xfrm>
              <a:off x="21553315" y="639452"/>
              <a:ext cx="1451477" cy="2125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2">
              <a:extLst>
                <a:ext uri="{FF2B5EF4-FFF2-40B4-BE49-F238E27FC236}">
                  <a16:creationId xmlns:a16="http://schemas.microsoft.com/office/drawing/2014/main" id="{DE52DF9A-56C1-3E7E-5D62-81CDB42CB9B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1737" r="23135"/>
            <a:stretch/>
          </p:blipFill>
          <p:spPr bwMode="auto">
            <a:xfrm>
              <a:off x="22936200" y="618703"/>
              <a:ext cx="821565" cy="2125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70CEC6DA-F7FE-DEE5-0627-55E222A660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9607" y="964633"/>
            <a:ext cx="8084993" cy="19990367"/>
          </a:xfrm>
          <a:prstGeom prst="rect">
            <a:avLst/>
          </a:prstGeom>
        </p:spPr>
      </p:pic>
      <p:grpSp>
        <p:nvGrpSpPr>
          <p:cNvPr id="3" name="Group 3"/>
          <p:cNvGrpSpPr/>
          <p:nvPr/>
        </p:nvGrpSpPr>
        <p:grpSpPr>
          <a:xfrm>
            <a:off x="2264442" y="1189237"/>
            <a:ext cx="7611456" cy="7611456"/>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33A0"/>
            </a:solidFill>
          </p:spPr>
        </p:sp>
        <p:sp>
          <p:nvSpPr>
            <p:cNvPr id="5" name="TextBox 5"/>
            <p:cNvSpPr txBox="1"/>
            <p:nvPr/>
          </p:nvSpPr>
          <p:spPr>
            <a:xfrm>
              <a:off x="76200" y="-66675"/>
              <a:ext cx="660400" cy="803275"/>
            </a:xfrm>
            <a:prstGeom prst="rect">
              <a:avLst/>
            </a:prstGeom>
          </p:spPr>
          <p:txBody>
            <a:bodyPr lIns="159704" tIns="159704" rIns="159704" bIns="159704" rtlCol="0" anchor="ctr"/>
            <a:lstStyle/>
            <a:p>
              <a:pPr algn="ctr">
                <a:lnSpc>
                  <a:spcPts val="7068"/>
                </a:lnSpc>
              </a:pPr>
              <a:endParaRPr/>
            </a:p>
          </p:txBody>
        </p:sp>
      </p:grpSp>
      <p:grpSp>
        <p:nvGrpSpPr>
          <p:cNvPr id="6" name="Group 6"/>
          <p:cNvGrpSpPr>
            <a:grpSpLocks noChangeAspect="1"/>
          </p:cNvGrpSpPr>
          <p:nvPr/>
        </p:nvGrpSpPr>
        <p:grpSpPr>
          <a:xfrm>
            <a:off x="2743961" y="1668769"/>
            <a:ext cx="6652418" cy="6652392"/>
            <a:chOff x="0" y="0"/>
            <a:chExt cx="6350000" cy="6349975"/>
          </a:xfrm>
        </p:grpSpPr>
        <p:sp>
          <p:nvSpPr>
            <p:cNvPr id="7" name="Freeform 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6666" r="-16666"/>
              </a:stretch>
            </a:blipFill>
          </p:spPr>
        </p:sp>
      </p:grpSp>
      <p:sp>
        <p:nvSpPr>
          <p:cNvPr id="8" name="TextBox 8"/>
          <p:cNvSpPr txBox="1"/>
          <p:nvPr/>
        </p:nvSpPr>
        <p:spPr>
          <a:xfrm>
            <a:off x="11890114" y="15996342"/>
            <a:ext cx="6139893" cy="597279"/>
          </a:xfrm>
          <a:prstGeom prst="rect">
            <a:avLst/>
          </a:prstGeom>
        </p:spPr>
        <p:txBody>
          <a:bodyPr wrap="square" lIns="0" tIns="0" rIns="0" bIns="0" rtlCol="0" anchor="t">
            <a:spAutoFit/>
          </a:bodyPr>
          <a:lstStyle/>
          <a:p>
            <a:pPr>
              <a:lnSpc>
                <a:spcPts val="5026"/>
              </a:lnSpc>
            </a:pPr>
            <a:r>
              <a:rPr lang="en-US" sz="3600" b="1" dirty="0">
                <a:solidFill>
                  <a:srgbClr val="0C2340"/>
                </a:solidFill>
                <a:latin typeface="Frutiger LT Pro 47 Light Cn" panose="020B0406020204020204" pitchFamily="34" charset="77"/>
              </a:rPr>
              <a:t>Communication</a:t>
            </a:r>
          </a:p>
        </p:txBody>
      </p:sp>
      <p:sp>
        <p:nvSpPr>
          <p:cNvPr id="9" name="TextBox 9"/>
          <p:cNvSpPr txBox="1"/>
          <p:nvPr/>
        </p:nvSpPr>
        <p:spPr>
          <a:xfrm>
            <a:off x="11890114" y="17556672"/>
            <a:ext cx="4730326" cy="597279"/>
          </a:xfrm>
          <a:prstGeom prst="rect">
            <a:avLst/>
          </a:prstGeom>
        </p:spPr>
        <p:txBody>
          <a:bodyPr wrap="square" lIns="0" tIns="0" rIns="0" bIns="0" rtlCol="0" anchor="t">
            <a:spAutoFit/>
          </a:bodyPr>
          <a:lstStyle/>
          <a:p>
            <a:pPr>
              <a:lnSpc>
                <a:spcPts val="5026"/>
              </a:lnSpc>
            </a:pPr>
            <a:r>
              <a:rPr lang="en-US" sz="3600" b="1">
                <a:solidFill>
                  <a:srgbClr val="0C2340"/>
                </a:solidFill>
                <a:latin typeface="Frutiger LT Pro 47 Light Cn" panose="020B0406020204020204" pitchFamily="34" charset="77"/>
              </a:rPr>
              <a:t>Analytical</a:t>
            </a:r>
          </a:p>
        </p:txBody>
      </p:sp>
      <p:sp>
        <p:nvSpPr>
          <p:cNvPr id="10" name="TextBox 10"/>
          <p:cNvSpPr txBox="1"/>
          <p:nvPr/>
        </p:nvSpPr>
        <p:spPr>
          <a:xfrm>
            <a:off x="11890114" y="19112763"/>
            <a:ext cx="6139893" cy="597279"/>
          </a:xfrm>
          <a:prstGeom prst="rect">
            <a:avLst/>
          </a:prstGeom>
        </p:spPr>
        <p:txBody>
          <a:bodyPr wrap="square" lIns="0" tIns="0" rIns="0" bIns="0" rtlCol="0" anchor="t">
            <a:spAutoFit/>
          </a:bodyPr>
          <a:lstStyle/>
          <a:p>
            <a:pPr>
              <a:lnSpc>
                <a:spcPts val="5026"/>
              </a:lnSpc>
            </a:pPr>
            <a:r>
              <a:rPr lang="en-US" sz="3600" b="1" dirty="0">
                <a:solidFill>
                  <a:srgbClr val="0C2340"/>
                </a:solidFill>
                <a:latin typeface="Frutiger LT Pro 47 Light Cn" panose="020B0406020204020204" pitchFamily="34" charset="77"/>
              </a:rPr>
              <a:t>Problem Solving</a:t>
            </a:r>
          </a:p>
        </p:txBody>
      </p:sp>
      <p:grpSp>
        <p:nvGrpSpPr>
          <p:cNvPr id="11" name="Group 11"/>
          <p:cNvGrpSpPr/>
          <p:nvPr/>
        </p:nvGrpSpPr>
        <p:grpSpPr>
          <a:xfrm>
            <a:off x="11890114" y="16444710"/>
            <a:ext cx="7567023" cy="949234"/>
            <a:chOff x="0" y="-257175"/>
            <a:chExt cx="10089363" cy="1265645"/>
          </a:xfrm>
        </p:grpSpPr>
        <p:sp>
          <p:nvSpPr>
            <p:cNvPr id="12" name="TextBox 12"/>
            <p:cNvSpPr txBox="1"/>
            <p:nvPr/>
          </p:nvSpPr>
          <p:spPr>
            <a:xfrm>
              <a:off x="6307101" y="-257175"/>
              <a:ext cx="3782262" cy="1265645"/>
            </a:xfrm>
            <a:prstGeom prst="rect">
              <a:avLst/>
            </a:prstGeom>
          </p:spPr>
          <p:txBody>
            <a:bodyPr wrap="square" lIns="0" tIns="0" rIns="0" bIns="0" rtlCol="0" anchor="t">
              <a:spAutoFit/>
            </a:bodyPr>
            <a:lstStyle/>
            <a:p>
              <a:pPr algn="l">
                <a:lnSpc>
                  <a:spcPts val="7845"/>
                </a:lnSpc>
              </a:pPr>
              <a:r>
                <a:rPr lang="en-US" sz="6000" dirty="0">
                  <a:solidFill>
                    <a:srgbClr val="0C2340"/>
                  </a:solidFill>
                  <a:latin typeface="Calibri" panose="020F0502020204030204" pitchFamily="34" charset="0"/>
                  <a:cs typeface="Calibri" panose="020F0502020204030204" pitchFamily="34" charset="0"/>
                </a:rPr>
                <a:t>78%</a:t>
              </a:r>
            </a:p>
          </p:txBody>
        </p:sp>
        <p:grpSp>
          <p:nvGrpSpPr>
            <p:cNvPr id="13" name="Group 13"/>
            <p:cNvGrpSpPr>
              <a:grpSpLocks noChangeAspect="1"/>
            </p:cNvGrpSpPr>
            <p:nvPr/>
          </p:nvGrpSpPr>
          <p:grpSpPr>
            <a:xfrm>
              <a:off x="0" y="387080"/>
              <a:ext cx="6006763" cy="360406"/>
              <a:chOff x="0" y="0"/>
              <a:chExt cx="1270000" cy="76200"/>
            </a:xfrm>
          </p:grpSpPr>
          <p:sp>
            <p:nvSpPr>
              <p:cNvPr id="14" name="Freeform 14"/>
              <p:cNvSpPr/>
              <p:nvPr/>
            </p:nvSpPr>
            <p:spPr>
              <a:xfrm>
                <a:off x="-1882" y="-61"/>
                <a:ext cx="1273764" cy="76322"/>
              </a:xfrm>
              <a:custGeom>
                <a:avLst/>
                <a:gdLst/>
                <a:ahLst/>
                <a:cxnLst/>
                <a:rect l="l" t="t" r="r" b="b"/>
                <a:pathLst>
                  <a:path w="1273764" h="76322">
                    <a:moveTo>
                      <a:pt x="39982" y="61"/>
                    </a:moveTo>
                    <a:lnTo>
                      <a:pt x="1233782" y="61"/>
                    </a:lnTo>
                    <a:cubicBezTo>
                      <a:pt x="1247434" y="0"/>
                      <a:pt x="1260076" y="7248"/>
                      <a:pt x="1266920" y="19062"/>
                    </a:cubicBezTo>
                    <a:cubicBezTo>
                      <a:pt x="1273764" y="30875"/>
                      <a:pt x="1273764" y="45447"/>
                      <a:pt x="1266920" y="57260"/>
                    </a:cubicBezTo>
                    <a:cubicBezTo>
                      <a:pt x="1260076" y="69074"/>
                      <a:pt x="1247434" y="76322"/>
                      <a:pt x="1233782" y="76261"/>
                    </a:cubicBezTo>
                    <a:lnTo>
                      <a:pt x="39982" y="76261"/>
                    </a:lnTo>
                    <a:cubicBezTo>
                      <a:pt x="26330" y="76322"/>
                      <a:pt x="13688" y="69074"/>
                      <a:pt x="6844" y="57260"/>
                    </a:cubicBezTo>
                    <a:cubicBezTo>
                      <a:pt x="0" y="45447"/>
                      <a:pt x="0" y="30875"/>
                      <a:pt x="6844" y="19062"/>
                    </a:cubicBezTo>
                    <a:cubicBezTo>
                      <a:pt x="13688" y="7248"/>
                      <a:pt x="26330" y="0"/>
                      <a:pt x="39982" y="61"/>
                    </a:cubicBezTo>
                    <a:close/>
                  </a:path>
                </a:pathLst>
              </a:custGeom>
              <a:solidFill>
                <a:srgbClr val="FCD612"/>
              </a:solidFill>
            </p:spPr>
          </p:sp>
          <p:sp>
            <p:nvSpPr>
              <p:cNvPr id="15" name="Freeform 15"/>
              <p:cNvSpPr/>
              <p:nvPr/>
            </p:nvSpPr>
            <p:spPr>
              <a:xfrm>
                <a:off x="-1882" y="-61"/>
                <a:ext cx="994364" cy="76322"/>
              </a:xfrm>
              <a:custGeom>
                <a:avLst/>
                <a:gdLst/>
                <a:ahLst/>
                <a:cxnLst/>
                <a:rect l="l" t="t" r="r" b="b"/>
                <a:pathLst>
                  <a:path w="994364" h="76322">
                    <a:moveTo>
                      <a:pt x="39982" y="61"/>
                    </a:moveTo>
                    <a:lnTo>
                      <a:pt x="954382" y="61"/>
                    </a:lnTo>
                    <a:cubicBezTo>
                      <a:pt x="968034" y="0"/>
                      <a:pt x="980676" y="7248"/>
                      <a:pt x="987520" y="19062"/>
                    </a:cubicBezTo>
                    <a:cubicBezTo>
                      <a:pt x="994364" y="30875"/>
                      <a:pt x="994364" y="45447"/>
                      <a:pt x="987520" y="57260"/>
                    </a:cubicBezTo>
                    <a:cubicBezTo>
                      <a:pt x="980676" y="69074"/>
                      <a:pt x="968034" y="76322"/>
                      <a:pt x="954382" y="76261"/>
                    </a:cubicBezTo>
                    <a:lnTo>
                      <a:pt x="39982" y="76261"/>
                    </a:lnTo>
                    <a:cubicBezTo>
                      <a:pt x="26330" y="76322"/>
                      <a:pt x="13688" y="69074"/>
                      <a:pt x="6844" y="57260"/>
                    </a:cubicBezTo>
                    <a:cubicBezTo>
                      <a:pt x="0" y="45447"/>
                      <a:pt x="0" y="30875"/>
                      <a:pt x="6844" y="19062"/>
                    </a:cubicBezTo>
                    <a:cubicBezTo>
                      <a:pt x="13688" y="7248"/>
                      <a:pt x="26330" y="0"/>
                      <a:pt x="39982" y="61"/>
                    </a:cubicBezTo>
                    <a:close/>
                  </a:path>
                </a:pathLst>
              </a:custGeom>
              <a:solidFill>
                <a:srgbClr val="0C2340"/>
              </a:solidFill>
            </p:spPr>
          </p:sp>
        </p:grpSp>
      </p:grpSp>
      <p:sp>
        <p:nvSpPr>
          <p:cNvPr id="17" name="TextBox 17"/>
          <p:cNvSpPr txBox="1"/>
          <p:nvPr/>
        </p:nvSpPr>
        <p:spPr>
          <a:xfrm>
            <a:off x="16620440" y="18005040"/>
            <a:ext cx="2836697" cy="949234"/>
          </a:xfrm>
          <a:prstGeom prst="rect">
            <a:avLst/>
          </a:prstGeom>
        </p:spPr>
        <p:txBody>
          <a:bodyPr wrap="square" lIns="0" tIns="0" rIns="0" bIns="0" rtlCol="0" anchor="t">
            <a:spAutoFit/>
          </a:bodyPr>
          <a:lstStyle/>
          <a:p>
            <a:pPr algn="l">
              <a:lnSpc>
                <a:spcPts val="7845"/>
              </a:lnSpc>
            </a:pPr>
            <a:r>
              <a:rPr lang="en-US" sz="6000" dirty="0">
                <a:solidFill>
                  <a:srgbClr val="0C2340"/>
                </a:solidFill>
                <a:latin typeface="Calibri" panose="020F0502020204030204" pitchFamily="34" charset="0"/>
                <a:cs typeface="Calibri" panose="020F0502020204030204" pitchFamily="34" charset="0"/>
              </a:rPr>
              <a:t>79%</a:t>
            </a:r>
          </a:p>
        </p:txBody>
      </p:sp>
      <p:grpSp>
        <p:nvGrpSpPr>
          <p:cNvPr id="18" name="Group 18"/>
          <p:cNvGrpSpPr>
            <a:grpSpLocks noChangeAspect="1"/>
          </p:cNvGrpSpPr>
          <p:nvPr/>
        </p:nvGrpSpPr>
        <p:grpSpPr>
          <a:xfrm>
            <a:off x="11890114" y="18488231"/>
            <a:ext cx="4505073" cy="270305"/>
            <a:chOff x="0" y="0"/>
            <a:chExt cx="1270000" cy="76200"/>
          </a:xfrm>
        </p:grpSpPr>
        <p:sp>
          <p:nvSpPr>
            <p:cNvPr id="19" name="Freeform 19"/>
            <p:cNvSpPr/>
            <p:nvPr/>
          </p:nvSpPr>
          <p:spPr>
            <a:xfrm>
              <a:off x="-1882" y="-61"/>
              <a:ext cx="1273764" cy="76322"/>
            </a:xfrm>
            <a:custGeom>
              <a:avLst/>
              <a:gdLst/>
              <a:ahLst/>
              <a:cxnLst/>
              <a:rect l="l" t="t" r="r" b="b"/>
              <a:pathLst>
                <a:path w="1273764" h="76322">
                  <a:moveTo>
                    <a:pt x="39982" y="61"/>
                  </a:moveTo>
                  <a:lnTo>
                    <a:pt x="1233782" y="61"/>
                  </a:lnTo>
                  <a:cubicBezTo>
                    <a:pt x="1247434" y="0"/>
                    <a:pt x="1260076" y="7248"/>
                    <a:pt x="1266920" y="19062"/>
                  </a:cubicBezTo>
                  <a:cubicBezTo>
                    <a:pt x="1273764" y="30875"/>
                    <a:pt x="1273764" y="45447"/>
                    <a:pt x="1266920" y="57260"/>
                  </a:cubicBezTo>
                  <a:cubicBezTo>
                    <a:pt x="1260076" y="69074"/>
                    <a:pt x="1247434" y="76322"/>
                    <a:pt x="1233782" y="76261"/>
                  </a:cubicBezTo>
                  <a:lnTo>
                    <a:pt x="39982" y="76261"/>
                  </a:lnTo>
                  <a:cubicBezTo>
                    <a:pt x="26330" y="76322"/>
                    <a:pt x="13688" y="69074"/>
                    <a:pt x="6844" y="57260"/>
                  </a:cubicBezTo>
                  <a:cubicBezTo>
                    <a:pt x="0" y="45447"/>
                    <a:pt x="0" y="30875"/>
                    <a:pt x="6844" y="19062"/>
                  </a:cubicBezTo>
                  <a:cubicBezTo>
                    <a:pt x="13688" y="7248"/>
                    <a:pt x="26330" y="0"/>
                    <a:pt x="39982" y="61"/>
                  </a:cubicBezTo>
                  <a:close/>
                </a:path>
              </a:pathLst>
            </a:custGeom>
            <a:solidFill>
              <a:srgbClr val="FCD612"/>
            </a:solidFill>
          </p:spPr>
        </p:sp>
        <p:sp>
          <p:nvSpPr>
            <p:cNvPr id="20" name="Freeform 20"/>
            <p:cNvSpPr/>
            <p:nvPr/>
          </p:nvSpPr>
          <p:spPr>
            <a:xfrm>
              <a:off x="-1882" y="-61"/>
              <a:ext cx="1007064" cy="76322"/>
            </a:xfrm>
            <a:custGeom>
              <a:avLst/>
              <a:gdLst/>
              <a:ahLst/>
              <a:cxnLst/>
              <a:rect l="l" t="t" r="r" b="b"/>
              <a:pathLst>
                <a:path w="1007064" h="76322">
                  <a:moveTo>
                    <a:pt x="39982" y="61"/>
                  </a:moveTo>
                  <a:lnTo>
                    <a:pt x="967082" y="61"/>
                  </a:lnTo>
                  <a:cubicBezTo>
                    <a:pt x="980734" y="0"/>
                    <a:pt x="993376" y="7248"/>
                    <a:pt x="1000220" y="19062"/>
                  </a:cubicBezTo>
                  <a:cubicBezTo>
                    <a:pt x="1007064" y="30875"/>
                    <a:pt x="1007064" y="45447"/>
                    <a:pt x="1000220" y="57260"/>
                  </a:cubicBezTo>
                  <a:cubicBezTo>
                    <a:pt x="993376" y="69074"/>
                    <a:pt x="980734" y="76322"/>
                    <a:pt x="967082" y="76261"/>
                  </a:cubicBezTo>
                  <a:lnTo>
                    <a:pt x="39982" y="76261"/>
                  </a:lnTo>
                  <a:cubicBezTo>
                    <a:pt x="26330" y="76322"/>
                    <a:pt x="13688" y="69074"/>
                    <a:pt x="6844" y="57260"/>
                  </a:cubicBezTo>
                  <a:cubicBezTo>
                    <a:pt x="0" y="45447"/>
                    <a:pt x="0" y="30875"/>
                    <a:pt x="6844" y="19062"/>
                  </a:cubicBezTo>
                  <a:cubicBezTo>
                    <a:pt x="13688" y="7248"/>
                    <a:pt x="26330" y="0"/>
                    <a:pt x="39982" y="61"/>
                  </a:cubicBezTo>
                  <a:close/>
                </a:path>
              </a:pathLst>
            </a:custGeom>
            <a:solidFill>
              <a:srgbClr val="0C2340"/>
            </a:solidFill>
          </p:spPr>
        </p:sp>
      </p:grpSp>
      <p:grpSp>
        <p:nvGrpSpPr>
          <p:cNvPr id="21" name="Group 21"/>
          <p:cNvGrpSpPr/>
          <p:nvPr/>
        </p:nvGrpSpPr>
        <p:grpSpPr>
          <a:xfrm>
            <a:off x="11890114" y="19561132"/>
            <a:ext cx="7346138" cy="949234"/>
            <a:chOff x="0" y="-257175"/>
            <a:chExt cx="9794850" cy="1265645"/>
          </a:xfrm>
        </p:grpSpPr>
        <p:sp>
          <p:nvSpPr>
            <p:cNvPr id="22" name="TextBox 22"/>
            <p:cNvSpPr txBox="1"/>
            <p:nvPr/>
          </p:nvSpPr>
          <p:spPr>
            <a:xfrm>
              <a:off x="6307101" y="-257175"/>
              <a:ext cx="3487749" cy="1265645"/>
            </a:xfrm>
            <a:prstGeom prst="rect">
              <a:avLst/>
            </a:prstGeom>
          </p:spPr>
          <p:txBody>
            <a:bodyPr wrap="square" lIns="0" tIns="0" rIns="0" bIns="0" rtlCol="0" anchor="t">
              <a:spAutoFit/>
            </a:bodyPr>
            <a:lstStyle/>
            <a:p>
              <a:pPr algn="l">
                <a:lnSpc>
                  <a:spcPts val="7845"/>
                </a:lnSpc>
              </a:pPr>
              <a:r>
                <a:rPr lang="en-US" sz="6000" dirty="0">
                  <a:solidFill>
                    <a:srgbClr val="0C2340"/>
                  </a:solidFill>
                  <a:latin typeface="Calibri" panose="020F0502020204030204" pitchFamily="34" charset="0"/>
                  <a:cs typeface="Calibri" panose="020F0502020204030204" pitchFamily="34" charset="0"/>
                </a:rPr>
                <a:t>88%</a:t>
              </a:r>
            </a:p>
          </p:txBody>
        </p:sp>
        <p:grpSp>
          <p:nvGrpSpPr>
            <p:cNvPr id="23" name="Group 23"/>
            <p:cNvGrpSpPr>
              <a:grpSpLocks noChangeAspect="1"/>
            </p:cNvGrpSpPr>
            <p:nvPr/>
          </p:nvGrpSpPr>
          <p:grpSpPr>
            <a:xfrm>
              <a:off x="0" y="387080"/>
              <a:ext cx="6006763" cy="360406"/>
              <a:chOff x="0" y="0"/>
              <a:chExt cx="1270000" cy="76200"/>
            </a:xfrm>
          </p:grpSpPr>
          <p:sp>
            <p:nvSpPr>
              <p:cNvPr id="24" name="Freeform 24"/>
              <p:cNvSpPr/>
              <p:nvPr/>
            </p:nvSpPr>
            <p:spPr>
              <a:xfrm>
                <a:off x="-1882" y="-61"/>
                <a:ext cx="1273764" cy="76322"/>
              </a:xfrm>
              <a:custGeom>
                <a:avLst/>
                <a:gdLst/>
                <a:ahLst/>
                <a:cxnLst/>
                <a:rect l="l" t="t" r="r" b="b"/>
                <a:pathLst>
                  <a:path w="1273764" h="76322">
                    <a:moveTo>
                      <a:pt x="39982" y="61"/>
                    </a:moveTo>
                    <a:lnTo>
                      <a:pt x="1233782" y="61"/>
                    </a:lnTo>
                    <a:cubicBezTo>
                      <a:pt x="1247434" y="0"/>
                      <a:pt x="1260076" y="7248"/>
                      <a:pt x="1266920" y="19062"/>
                    </a:cubicBezTo>
                    <a:cubicBezTo>
                      <a:pt x="1273764" y="30875"/>
                      <a:pt x="1273764" y="45447"/>
                      <a:pt x="1266920" y="57260"/>
                    </a:cubicBezTo>
                    <a:cubicBezTo>
                      <a:pt x="1260076" y="69074"/>
                      <a:pt x="1247434" y="76322"/>
                      <a:pt x="1233782" y="76261"/>
                    </a:cubicBezTo>
                    <a:lnTo>
                      <a:pt x="39982" y="76261"/>
                    </a:lnTo>
                    <a:cubicBezTo>
                      <a:pt x="26330" y="76322"/>
                      <a:pt x="13688" y="69074"/>
                      <a:pt x="6844" y="57260"/>
                    </a:cubicBezTo>
                    <a:cubicBezTo>
                      <a:pt x="0" y="45447"/>
                      <a:pt x="0" y="30875"/>
                      <a:pt x="6844" y="19062"/>
                    </a:cubicBezTo>
                    <a:cubicBezTo>
                      <a:pt x="13688" y="7248"/>
                      <a:pt x="26330" y="0"/>
                      <a:pt x="39982" y="61"/>
                    </a:cubicBezTo>
                    <a:close/>
                  </a:path>
                </a:pathLst>
              </a:custGeom>
              <a:solidFill>
                <a:srgbClr val="FCD612"/>
              </a:solidFill>
            </p:spPr>
          </p:sp>
          <p:sp>
            <p:nvSpPr>
              <p:cNvPr id="25" name="Freeform 25"/>
              <p:cNvSpPr/>
              <p:nvPr/>
            </p:nvSpPr>
            <p:spPr>
              <a:xfrm>
                <a:off x="-1882" y="-61"/>
                <a:ext cx="1121364" cy="76322"/>
              </a:xfrm>
              <a:custGeom>
                <a:avLst/>
                <a:gdLst/>
                <a:ahLst/>
                <a:cxnLst/>
                <a:rect l="l" t="t" r="r" b="b"/>
                <a:pathLst>
                  <a:path w="1121364" h="76322">
                    <a:moveTo>
                      <a:pt x="39982" y="61"/>
                    </a:moveTo>
                    <a:lnTo>
                      <a:pt x="1081382" y="61"/>
                    </a:lnTo>
                    <a:cubicBezTo>
                      <a:pt x="1095034" y="0"/>
                      <a:pt x="1107676" y="7248"/>
                      <a:pt x="1114520" y="19062"/>
                    </a:cubicBezTo>
                    <a:cubicBezTo>
                      <a:pt x="1121364" y="30875"/>
                      <a:pt x="1121364" y="45447"/>
                      <a:pt x="1114520" y="57260"/>
                    </a:cubicBezTo>
                    <a:cubicBezTo>
                      <a:pt x="1107676" y="69074"/>
                      <a:pt x="1095034" y="76322"/>
                      <a:pt x="1081382" y="76261"/>
                    </a:cubicBezTo>
                    <a:lnTo>
                      <a:pt x="39982" y="76261"/>
                    </a:lnTo>
                    <a:cubicBezTo>
                      <a:pt x="26330" y="76322"/>
                      <a:pt x="13688" y="69074"/>
                      <a:pt x="6844" y="57260"/>
                    </a:cubicBezTo>
                    <a:cubicBezTo>
                      <a:pt x="0" y="45447"/>
                      <a:pt x="0" y="30875"/>
                      <a:pt x="6844" y="19062"/>
                    </a:cubicBezTo>
                    <a:cubicBezTo>
                      <a:pt x="13688" y="7248"/>
                      <a:pt x="26330" y="0"/>
                      <a:pt x="39982" y="61"/>
                    </a:cubicBezTo>
                    <a:close/>
                  </a:path>
                </a:pathLst>
              </a:custGeom>
              <a:solidFill>
                <a:srgbClr val="0C2340"/>
              </a:solidFill>
            </p:spPr>
          </p:sp>
        </p:grpSp>
      </p:grpSp>
      <p:sp>
        <p:nvSpPr>
          <p:cNvPr id="26" name="TextBox 26"/>
          <p:cNvSpPr txBox="1"/>
          <p:nvPr/>
        </p:nvSpPr>
        <p:spPr>
          <a:xfrm>
            <a:off x="22117961" y="3003564"/>
            <a:ext cx="8890755" cy="3447098"/>
          </a:xfrm>
          <a:prstGeom prst="rect">
            <a:avLst/>
          </a:prstGeom>
        </p:spPr>
        <p:txBody>
          <a:bodyPr lIns="0" tIns="0" rIns="0" bIns="0" rtlCol="0" anchor="t">
            <a:spAutoFit/>
          </a:bodyPr>
          <a:lstStyle/>
          <a:p>
            <a:r>
              <a:rPr lang="en-US" sz="2400" dirty="0">
                <a:solidFill>
                  <a:srgbClr val="000000"/>
                </a:solidFill>
                <a:latin typeface="Calibri" panose="020F0502020204030204" pitchFamily="34" charset="0"/>
                <a:cs typeface="Calibri" panose="020F0502020204030204" pitchFamily="34" charset="0"/>
              </a:rPr>
              <a:t>"Sed </a:t>
            </a:r>
            <a:r>
              <a:rPr lang="en-US" sz="2400" dirty="0" err="1">
                <a:solidFill>
                  <a:srgbClr val="000000"/>
                </a:solidFill>
                <a:latin typeface="Calibri" panose="020F0502020204030204" pitchFamily="34" charset="0"/>
                <a:cs typeface="Calibri" panose="020F0502020204030204" pitchFamily="34" charset="0"/>
              </a:rPr>
              <a:t>ut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perspiciatis</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unde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omnis</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iste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natus</a:t>
            </a:r>
            <a:r>
              <a:rPr lang="en-US" sz="2400" dirty="0">
                <a:solidFill>
                  <a:srgbClr val="000000"/>
                </a:solidFill>
                <a:latin typeface="Calibri" panose="020F0502020204030204" pitchFamily="34" charset="0"/>
                <a:cs typeface="Calibri" panose="020F0502020204030204" pitchFamily="34" charset="0"/>
              </a:rPr>
              <a:t> error sit </a:t>
            </a:r>
            <a:r>
              <a:rPr lang="en-US" sz="2400" dirty="0" err="1">
                <a:solidFill>
                  <a:srgbClr val="000000"/>
                </a:solidFill>
                <a:latin typeface="Calibri" panose="020F0502020204030204" pitchFamily="34" charset="0"/>
                <a:cs typeface="Calibri" panose="020F0502020204030204" pitchFamily="34" charset="0"/>
              </a:rPr>
              <a:t>voluptatem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accusantium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doloremque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laudantium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totam</a:t>
            </a:r>
            <a:r>
              <a:rPr lang="en-US" sz="2400" dirty="0">
                <a:solidFill>
                  <a:srgbClr val="000000"/>
                </a:solidFill>
                <a:latin typeface="Calibri" panose="020F0502020204030204" pitchFamily="34" charset="0"/>
                <a:cs typeface="Calibri" panose="020F0502020204030204" pitchFamily="34" charset="0"/>
              </a:rPr>
              <a:t> rem </a:t>
            </a:r>
            <a:r>
              <a:rPr lang="en-US" sz="2400" dirty="0" err="1">
                <a:solidFill>
                  <a:srgbClr val="000000"/>
                </a:solidFill>
                <a:latin typeface="Calibri" panose="020F0502020204030204" pitchFamily="34" charset="0"/>
                <a:cs typeface="Calibri" panose="020F0502020204030204" pitchFamily="34" charset="0"/>
              </a:rPr>
              <a:t>aperiam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eaque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ipsa</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quae</a:t>
            </a:r>
            <a:r>
              <a:rPr lang="en-US" sz="2400" dirty="0">
                <a:solidFill>
                  <a:srgbClr val="000000"/>
                </a:solidFill>
                <a:latin typeface="Calibri" panose="020F0502020204030204" pitchFamily="34" charset="0"/>
                <a:cs typeface="Calibri" panose="020F0502020204030204" pitchFamily="34" charset="0"/>
              </a:rPr>
              <a:t> ab </a:t>
            </a:r>
            <a:r>
              <a:rPr lang="en-US" sz="2400" dirty="0" err="1">
                <a:solidFill>
                  <a:srgbClr val="000000"/>
                </a:solidFill>
                <a:latin typeface="Calibri" panose="020F0502020204030204" pitchFamily="34" charset="0"/>
                <a:cs typeface="Calibri" panose="020F0502020204030204" pitchFamily="34" charset="0"/>
              </a:rPr>
              <a:t>illo</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inventore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veritatis</a:t>
            </a:r>
            <a:r>
              <a:rPr lang="en-US" sz="2400" dirty="0">
                <a:solidFill>
                  <a:srgbClr val="000000"/>
                </a:solidFill>
                <a:latin typeface="Calibri" panose="020F0502020204030204" pitchFamily="34" charset="0"/>
                <a:cs typeface="Calibri" panose="020F0502020204030204" pitchFamily="34" charset="0"/>
              </a:rPr>
              <a:t> et quasi </a:t>
            </a:r>
            <a:r>
              <a:rPr lang="en-US" sz="2400" dirty="0" err="1">
                <a:solidFill>
                  <a:srgbClr val="000000"/>
                </a:solidFill>
                <a:latin typeface="Calibri" panose="020F0502020204030204" pitchFamily="34" charset="0"/>
                <a:cs typeface="Calibri" panose="020F0502020204030204" pitchFamily="34" charset="0"/>
              </a:rPr>
              <a:t>architecto</a:t>
            </a:r>
            <a:r>
              <a:rPr lang="en-US" sz="2400" dirty="0">
                <a:solidFill>
                  <a:srgbClr val="000000"/>
                </a:solidFill>
                <a:latin typeface="Calibri" panose="020F0502020204030204" pitchFamily="34" charset="0"/>
                <a:cs typeface="Calibri" panose="020F0502020204030204" pitchFamily="34" charset="0"/>
              </a:rPr>
              <a:t> beatae vitae dicta sunt </a:t>
            </a:r>
            <a:r>
              <a:rPr lang="en-US" sz="2400" dirty="0" err="1">
                <a:solidFill>
                  <a:srgbClr val="000000"/>
                </a:solidFill>
                <a:latin typeface="Calibri" panose="020F0502020204030204" pitchFamily="34" charset="0"/>
                <a:cs typeface="Calibri" panose="020F0502020204030204" pitchFamily="34" charset="0"/>
              </a:rPr>
              <a:t>explicabo</a:t>
            </a:r>
            <a:r>
              <a:rPr lang="en-US" sz="2400" dirty="0">
                <a:solidFill>
                  <a:srgbClr val="000000"/>
                </a:solidFill>
                <a:latin typeface="Calibri" panose="020F0502020204030204" pitchFamily="34" charset="0"/>
                <a:cs typeface="Calibri" panose="020F0502020204030204" pitchFamily="34" charset="0"/>
              </a:rPr>
              <a:t>. Nemo </a:t>
            </a:r>
            <a:r>
              <a:rPr lang="en-US" sz="2400" dirty="0" err="1">
                <a:solidFill>
                  <a:srgbClr val="000000"/>
                </a:solidFill>
                <a:latin typeface="Calibri" panose="020F0502020204030204" pitchFamily="34" charset="0"/>
                <a:cs typeface="Calibri" panose="020F0502020204030204" pitchFamily="34" charset="0"/>
              </a:rPr>
              <a:t>enim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ipsam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voluptatem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quia</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volur</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magni</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dolores</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eos</a:t>
            </a:r>
            <a:r>
              <a:rPr lang="en-US" sz="2400" dirty="0">
                <a:solidFill>
                  <a:srgbClr val="000000"/>
                </a:solidFill>
                <a:latin typeface="Calibri" panose="020F0502020204030204" pitchFamily="34" charset="0"/>
                <a:cs typeface="Calibri" panose="020F0502020204030204" pitchFamily="34" charset="0"/>
              </a:rPr>
              <a:t> qui </a:t>
            </a:r>
            <a:r>
              <a:rPr lang="en-US" sz="2400" dirty="0" err="1">
                <a:solidFill>
                  <a:srgbClr val="000000"/>
                </a:solidFill>
                <a:latin typeface="Calibri" panose="020F0502020204030204" pitchFamily="34" charset="0"/>
                <a:cs typeface="Calibri" panose="020F0502020204030204" pitchFamily="34" charset="0"/>
              </a:rPr>
              <a:t>ratione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voluptatem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sequi</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nesciunt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Neque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porro</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quisquam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est</a:t>
            </a:r>
            <a:r>
              <a:rPr lang="en-US" sz="2400" dirty="0">
                <a:solidFill>
                  <a:srgbClr val="000000"/>
                </a:solidFill>
                <a:latin typeface="Calibri" panose="020F0502020204030204" pitchFamily="34" charset="0"/>
                <a:cs typeface="Calibri" panose="020F0502020204030204" pitchFamily="34" charset="0"/>
              </a:rPr>
              <a:t>, qui </a:t>
            </a:r>
            <a:r>
              <a:rPr lang="en-US" sz="2400" dirty="0" err="1">
                <a:solidFill>
                  <a:srgbClr val="000000"/>
                </a:solidFill>
                <a:latin typeface="Calibri" panose="020F0502020204030204" pitchFamily="34" charset="0"/>
                <a:cs typeface="Calibri" panose="020F0502020204030204" pitchFamily="34" charset="0"/>
              </a:rPr>
              <a:t>dolorem</a:t>
            </a:r>
            <a:r>
              <a:rPr lang="en-US" sz="2400" dirty="0">
                <a:solidFill>
                  <a:srgbClr val="000000"/>
                </a:solidFill>
                <a:latin typeface="Calibri" panose="020F0502020204030204" pitchFamily="34" charset="0"/>
                <a:cs typeface="Calibri" panose="020F0502020204030204" pitchFamily="34" charset="0"/>
              </a:rPr>
              <a:t>.</a:t>
            </a:r>
          </a:p>
          <a:p>
            <a:endParaRPr lang="en-US" sz="2400" dirty="0">
              <a:solidFill>
                <a:srgbClr val="000000"/>
              </a:solidFill>
              <a:latin typeface="Calibri" panose="020F0502020204030204" pitchFamily="34" charset="0"/>
              <a:cs typeface="Calibri" panose="020F0502020204030204" pitchFamily="34" charset="0"/>
            </a:endParaRPr>
          </a:p>
          <a:p>
            <a:r>
              <a:rPr lang="en-US" sz="2800" b="1" dirty="0">
                <a:solidFill>
                  <a:srgbClr val="000000"/>
                </a:solidFill>
                <a:latin typeface="Calibri" panose="020F0502020204030204" pitchFamily="34" charset="0"/>
                <a:cs typeface="Calibri" panose="020F0502020204030204" pitchFamily="34" charset="0"/>
              </a:rPr>
              <a:t>SUB HEADER</a:t>
            </a:r>
          </a:p>
          <a:p>
            <a:endParaRPr lang="en-US" sz="2800" dirty="0">
              <a:solidFill>
                <a:srgbClr val="000000"/>
              </a:solidFill>
              <a:latin typeface="Calibri" panose="020F0502020204030204" pitchFamily="34" charset="0"/>
              <a:cs typeface="Calibri" panose="020F0502020204030204" pitchFamily="34" charset="0"/>
            </a:endParaRPr>
          </a:p>
        </p:txBody>
      </p:sp>
      <p:grpSp>
        <p:nvGrpSpPr>
          <p:cNvPr id="27" name="Group 27"/>
          <p:cNvGrpSpPr/>
          <p:nvPr/>
        </p:nvGrpSpPr>
        <p:grpSpPr>
          <a:xfrm>
            <a:off x="24384000" y="5842151"/>
            <a:ext cx="6619851" cy="3319562"/>
            <a:chOff x="0" y="-47625"/>
            <a:chExt cx="7347719" cy="4426082"/>
          </a:xfrm>
        </p:grpSpPr>
        <p:sp>
          <p:nvSpPr>
            <p:cNvPr id="28" name="TextBox 28"/>
            <p:cNvSpPr txBox="1"/>
            <p:nvPr/>
          </p:nvSpPr>
          <p:spPr>
            <a:xfrm>
              <a:off x="943143" y="3455128"/>
              <a:ext cx="1020115" cy="923329"/>
            </a:xfrm>
            <a:prstGeom prst="rect">
              <a:avLst/>
            </a:prstGeom>
          </p:spPr>
          <p:txBody>
            <a:bodyPr lIns="0" tIns="0" rIns="0" bIns="0" rtlCol="0" anchor="t">
              <a:spAutoFit/>
            </a:bodyPr>
            <a:lstStyle/>
            <a:p>
              <a:pPr algn="ctr">
                <a:lnSpc>
                  <a:spcPts val="2742"/>
                </a:lnSpc>
              </a:pPr>
              <a:r>
                <a:rPr lang="en-US" sz="2400">
                  <a:solidFill>
                    <a:srgbClr val="575757"/>
                  </a:solidFill>
                  <a:latin typeface="Calibri" panose="020F0502020204030204" pitchFamily="34" charset="0"/>
                  <a:cs typeface="Calibri" panose="020F0502020204030204" pitchFamily="34" charset="0"/>
                </a:rPr>
                <a:t>Item 1</a:t>
              </a:r>
            </a:p>
          </p:txBody>
        </p:sp>
        <p:sp>
          <p:nvSpPr>
            <p:cNvPr id="29" name="TextBox 29"/>
            <p:cNvSpPr txBox="1"/>
            <p:nvPr/>
          </p:nvSpPr>
          <p:spPr>
            <a:xfrm>
              <a:off x="2625572" y="3455128"/>
              <a:ext cx="1086808" cy="461665"/>
            </a:xfrm>
            <a:prstGeom prst="rect">
              <a:avLst/>
            </a:prstGeom>
          </p:spPr>
          <p:txBody>
            <a:bodyPr lIns="0" tIns="0" rIns="0" bIns="0" rtlCol="0" anchor="t">
              <a:spAutoFit/>
            </a:bodyPr>
            <a:lstStyle/>
            <a:p>
              <a:pPr algn="ctr">
                <a:lnSpc>
                  <a:spcPts val="2742"/>
                </a:lnSpc>
              </a:pPr>
              <a:r>
                <a:rPr lang="en-US" sz="2400">
                  <a:solidFill>
                    <a:srgbClr val="575757"/>
                  </a:solidFill>
                  <a:latin typeface="Calibri" panose="020F0502020204030204" pitchFamily="34" charset="0"/>
                  <a:cs typeface="Calibri" panose="020F0502020204030204" pitchFamily="34" charset="0"/>
                </a:rPr>
                <a:t>Item 2</a:t>
              </a:r>
            </a:p>
          </p:txBody>
        </p:sp>
        <p:sp>
          <p:nvSpPr>
            <p:cNvPr id="30" name="TextBox 30"/>
            <p:cNvSpPr txBox="1"/>
            <p:nvPr/>
          </p:nvSpPr>
          <p:spPr>
            <a:xfrm>
              <a:off x="4341346" y="3455128"/>
              <a:ext cx="1086808" cy="461665"/>
            </a:xfrm>
            <a:prstGeom prst="rect">
              <a:avLst/>
            </a:prstGeom>
          </p:spPr>
          <p:txBody>
            <a:bodyPr lIns="0" tIns="0" rIns="0" bIns="0" rtlCol="0" anchor="t">
              <a:spAutoFit/>
            </a:bodyPr>
            <a:lstStyle/>
            <a:p>
              <a:pPr algn="ctr">
                <a:lnSpc>
                  <a:spcPts val="2742"/>
                </a:lnSpc>
              </a:pPr>
              <a:r>
                <a:rPr lang="en-US" sz="2400">
                  <a:solidFill>
                    <a:srgbClr val="575757"/>
                  </a:solidFill>
                  <a:latin typeface="Calibri" panose="020F0502020204030204" pitchFamily="34" charset="0"/>
                  <a:cs typeface="Calibri" panose="020F0502020204030204" pitchFamily="34" charset="0"/>
                </a:rPr>
                <a:t>Item 3</a:t>
              </a:r>
            </a:p>
          </p:txBody>
        </p:sp>
        <p:sp>
          <p:nvSpPr>
            <p:cNvPr id="31" name="TextBox 31"/>
            <p:cNvSpPr txBox="1"/>
            <p:nvPr/>
          </p:nvSpPr>
          <p:spPr>
            <a:xfrm>
              <a:off x="6041041" y="3455128"/>
              <a:ext cx="1118971" cy="461665"/>
            </a:xfrm>
            <a:prstGeom prst="rect">
              <a:avLst/>
            </a:prstGeom>
          </p:spPr>
          <p:txBody>
            <a:bodyPr lIns="0" tIns="0" rIns="0" bIns="0" rtlCol="0" anchor="t">
              <a:spAutoFit/>
            </a:bodyPr>
            <a:lstStyle/>
            <a:p>
              <a:pPr algn="ctr">
                <a:lnSpc>
                  <a:spcPts val="2742"/>
                </a:lnSpc>
              </a:pPr>
              <a:r>
                <a:rPr lang="en-US" sz="2400">
                  <a:solidFill>
                    <a:srgbClr val="575757"/>
                  </a:solidFill>
                  <a:latin typeface="Calibri" panose="020F0502020204030204" pitchFamily="34" charset="0"/>
                  <a:cs typeface="Calibri" panose="020F0502020204030204" pitchFamily="34" charset="0"/>
                </a:rPr>
                <a:t>Item 4</a:t>
              </a:r>
            </a:p>
          </p:txBody>
        </p:sp>
        <p:grpSp>
          <p:nvGrpSpPr>
            <p:cNvPr id="32" name="Group 32"/>
            <p:cNvGrpSpPr>
              <a:grpSpLocks noChangeAspect="1"/>
            </p:cNvGrpSpPr>
            <p:nvPr/>
          </p:nvGrpSpPr>
          <p:grpSpPr>
            <a:xfrm>
              <a:off x="706007" y="197172"/>
              <a:ext cx="6641712" cy="3139706"/>
              <a:chOff x="0" y="0"/>
              <a:chExt cx="13914005" cy="6577503"/>
            </a:xfrm>
          </p:grpSpPr>
          <p:sp>
            <p:nvSpPr>
              <p:cNvPr id="33" name="Freeform 33"/>
              <p:cNvSpPr/>
              <p:nvPr/>
            </p:nvSpPr>
            <p:spPr>
              <a:xfrm>
                <a:off x="0" y="-6350"/>
                <a:ext cx="13914005" cy="12700"/>
              </a:xfrm>
              <a:custGeom>
                <a:avLst/>
                <a:gdLst/>
                <a:ahLst/>
                <a:cxnLst/>
                <a:rect l="l" t="t" r="r" b="b"/>
                <a:pathLst>
                  <a:path w="13914005" h="12700">
                    <a:moveTo>
                      <a:pt x="0" y="0"/>
                    </a:moveTo>
                    <a:lnTo>
                      <a:pt x="13914005" y="0"/>
                    </a:lnTo>
                    <a:lnTo>
                      <a:pt x="13914005" y="12700"/>
                    </a:lnTo>
                    <a:lnTo>
                      <a:pt x="0" y="12700"/>
                    </a:lnTo>
                    <a:close/>
                  </a:path>
                </a:pathLst>
              </a:custGeom>
              <a:solidFill>
                <a:srgbClr val="575757">
                  <a:alpha val="24706"/>
                </a:srgbClr>
              </a:solidFill>
            </p:spPr>
          </p:sp>
          <p:sp>
            <p:nvSpPr>
              <p:cNvPr id="34" name="Freeform 34"/>
              <p:cNvSpPr/>
              <p:nvPr/>
            </p:nvSpPr>
            <p:spPr>
              <a:xfrm>
                <a:off x="0" y="1638026"/>
                <a:ext cx="13914005" cy="12700"/>
              </a:xfrm>
              <a:custGeom>
                <a:avLst/>
                <a:gdLst/>
                <a:ahLst/>
                <a:cxnLst/>
                <a:rect l="l" t="t" r="r" b="b"/>
                <a:pathLst>
                  <a:path w="13914005" h="12700">
                    <a:moveTo>
                      <a:pt x="0" y="0"/>
                    </a:moveTo>
                    <a:lnTo>
                      <a:pt x="13914005" y="0"/>
                    </a:lnTo>
                    <a:lnTo>
                      <a:pt x="13914005" y="12700"/>
                    </a:lnTo>
                    <a:lnTo>
                      <a:pt x="0" y="12700"/>
                    </a:lnTo>
                    <a:close/>
                  </a:path>
                </a:pathLst>
              </a:custGeom>
              <a:solidFill>
                <a:srgbClr val="575757">
                  <a:alpha val="24706"/>
                </a:srgbClr>
              </a:solidFill>
            </p:spPr>
          </p:sp>
          <p:sp>
            <p:nvSpPr>
              <p:cNvPr id="35" name="Freeform 35"/>
              <p:cNvSpPr/>
              <p:nvPr/>
            </p:nvSpPr>
            <p:spPr>
              <a:xfrm>
                <a:off x="0" y="3282402"/>
                <a:ext cx="13914005" cy="12700"/>
              </a:xfrm>
              <a:custGeom>
                <a:avLst/>
                <a:gdLst/>
                <a:ahLst/>
                <a:cxnLst/>
                <a:rect l="l" t="t" r="r" b="b"/>
                <a:pathLst>
                  <a:path w="13914005" h="12700">
                    <a:moveTo>
                      <a:pt x="0" y="0"/>
                    </a:moveTo>
                    <a:lnTo>
                      <a:pt x="13914005" y="0"/>
                    </a:lnTo>
                    <a:lnTo>
                      <a:pt x="13914005" y="12700"/>
                    </a:lnTo>
                    <a:lnTo>
                      <a:pt x="0" y="12700"/>
                    </a:lnTo>
                    <a:close/>
                  </a:path>
                </a:pathLst>
              </a:custGeom>
              <a:solidFill>
                <a:srgbClr val="575757">
                  <a:alpha val="24706"/>
                </a:srgbClr>
              </a:solidFill>
            </p:spPr>
          </p:sp>
          <p:sp>
            <p:nvSpPr>
              <p:cNvPr id="36" name="Freeform 36"/>
              <p:cNvSpPr/>
              <p:nvPr/>
            </p:nvSpPr>
            <p:spPr>
              <a:xfrm>
                <a:off x="0" y="4926778"/>
                <a:ext cx="13914005" cy="12700"/>
              </a:xfrm>
              <a:custGeom>
                <a:avLst/>
                <a:gdLst/>
                <a:ahLst/>
                <a:cxnLst/>
                <a:rect l="l" t="t" r="r" b="b"/>
                <a:pathLst>
                  <a:path w="13914005" h="12700">
                    <a:moveTo>
                      <a:pt x="0" y="0"/>
                    </a:moveTo>
                    <a:lnTo>
                      <a:pt x="13914005" y="0"/>
                    </a:lnTo>
                    <a:lnTo>
                      <a:pt x="13914005" y="12700"/>
                    </a:lnTo>
                    <a:lnTo>
                      <a:pt x="0" y="12700"/>
                    </a:lnTo>
                    <a:close/>
                  </a:path>
                </a:pathLst>
              </a:custGeom>
              <a:solidFill>
                <a:srgbClr val="575757">
                  <a:alpha val="24706"/>
                </a:srgbClr>
              </a:solidFill>
            </p:spPr>
          </p:sp>
          <p:sp>
            <p:nvSpPr>
              <p:cNvPr id="37" name="Freeform 37"/>
              <p:cNvSpPr/>
              <p:nvPr/>
            </p:nvSpPr>
            <p:spPr>
              <a:xfrm>
                <a:off x="0" y="6571153"/>
                <a:ext cx="13914005" cy="12700"/>
              </a:xfrm>
              <a:custGeom>
                <a:avLst/>
                <a:gdLst/>
                <a:ahLst/>
                <a:cxnLst/>
                <a:rect l="l" t="t" r="r" b="b"/>
                <a:pathLst>
                  <a:path w="13914005" h="12700">
                    <a:moveTo>
                      <a:pt x="0" y="0"/>
                    </a:moveTo>
                    <a:lnTo>
                      <a:pt x="13914005" y="0"/>
                    </a:lnTo>
                    <a:lnTo>
                      <a:pt x="13914005" y="12700"/>
                    </a:lnTo>
                    <a:lnTo>
                      <a:pt x="0" y="12700"/>
                    </a:lnTo>
                    <a:close/>
                  </a:path>
                </a:pathLst>
              </a:custGeom>
              <a:solidFill>
                <a:srgbClr val="575757">
                  <a:alpha val="60000"/>
                </a:srgbClr>
              </a:solidFill>
            </p:spPr>
          </p:sp>
        </p:grpSp>
        <p:sp>
          <p:nvSpPr>
            <p:cNvPr id="38" name="TextBox 38"/>
            <p:cNvSpPr txBox="1"/>
            <p:nvPr/>
          </p:nvSpPr>
          <p:spPr>
            <a:xfrm>
              <a:off x="0" y="-47625"/>
              <a:ext cx="540132" cy="461665"/>
            </a:xfrm>
            <a:prstGeom prst="rect">
              <a:avLst/>
            </a:prstGeom>
          </p:spPr>
          <p:txBody>
            <a:bodyPr lIns="0" tIns="0" rIns="0" bIns="0" rtlCol="0" anchor="t">
              <a:spAutoFit/>
            </a:bodyPr>
            <a:lstStyle/>
            <a:p>
              <a:pPr algn="r">
                <a:lnSpc>
                  <a:spcPts val="2742"/>
                </a:lnSpc>
              </a:pPr>
              <a:r>
                <a:rPr lang="en-US" sz="2400">
                  <a:solidFill>
                    <a:srgbClr val="575757"/>
                  </a:solidFill>
                  <a:latin typeface="Calibri" panose="020F0502020204030204" pitchFamily="34" charset="0"/>
                  <a:cs typeface="Calibri" panose="020F0502020204030204" pitchFamily="34" charset="0"/>
                </a:rPr>
                <a:t>40 </a:t>
              </a:r>
            </a:p>
          </p:txBody>
        </p:sp>
        <p:sp>
          <p:nvSpPr>
            <p:cNvPr id="39" name="TextBox 39"/>
            <p:cNvSpPr txBox="1"/>
            <p:nvPr/>
          </p:nvSpPr>
          <p:spPr>
            <a:xfrm>
              <a:off x="32207" y="737302"/>
              <a:ext cx="507927" cy="461665"/>
            </a:xfrm>
            <a:prstGeom prst="rect">
              <a:avLst/>
            </a:prstGeom>
          </p:spPr>
          <p:txBody>
            <a:bodyPr lIns="0" tIns="0" rIns="0" bIns="0" rtlCol="0" anchor="t">
              <a:spAutoFit/>
            </a:bodyPr>
            <a:lstStyle/>
            <a:p>
              <a:pPr algn="r">
                <a:lnSpc>
                  <a:spcPts val="2742"/>
                </a:lnSpc>
              </a:pPr>
              <a:r>
                <a:rPr lang="en-US" sz="2400">
                  <a:solidFill>
                    <a:srgbClr val="575757"/>
                  </a:solidFill>
                  <a:latin typeface="Calibri" panose="020F0502020204030204" pitchFamily="34" charset="0"/>
                  <a:cs typeface="Calibri" panose="020F0502020204030204" pitchFamily="34" charset="0"/>
                </a:rPr>
                <a:t>30 </a:t>
              </a:r>
            </a:p>
          </p:txBody>
        </p:sp>
        <p:sp>
          <p:nvSpPr>
            <p:cNvPr id="40" name="TextBox 40"/>
            <p:cNvSpPr txBox="1"/>
            <p:nvPr/>
          </p:nvSpPr>
          <p:spPr>
            <a:xfrm>
              <a:off x="32207" y="1522228"/>
              <a:ext cx="507927" cy="461665"/>
            </a:xfrm>
            <a:prstGeom prst="rect">
              <a:avLst/>
            </a:prstGeom>
          </p:spPr>
          <p:txBody>
            <a:bodyPr lIns="0" tIns="0" rIns="0" bIns="0" rtlCol="0" anchor="t">
              <a:spAutoFit/>
            </a:bodyPr>
            <a:lstStyle/>
            <a:p>
              <a:pPr algn="r">
                <a:lnSpc>
                  <a:spcPts val="2742"/>
                </a:lnSpc>
              </a:pPr>
              <a:r>
                <a:rPr lang="en-US" sz="2400">
                  <a:solidFill>
                    <a:srgbClr val="575757"/>
                  </a:solidFill>
                  <a:latin typeface="Calibri" panose="020F0502020204030204" pitchFamily="34" charset="0"/>
                  <a:cs typeface="Calibri" panose="020F0502020204030204" pitchFamily="34" charset="0"/>
                </a:rPr>
                <a:t>20 </a:t>
              </a:r>
            </a:p>
          </p:txBody>
        </p:sp>
        <p:sp>
          <p:nvSpPr>
            <p:cNvPr id="41" name="TextBox 41"/>
            <p:cNvSpPr txBox="1"/>
            <p:nvPr/>
          </p:nvSpPr>
          <p:spPr>
            <a:xfrm>
              <a:off x="98855" y="2307155"/>
              <a:ext cx="441276" cy="461665"/>
            </a:xfrm>
            <a:prstGeom prst="rect">
              <a:avLst/>
            </a:prstGeom>
          </p:spPr>
          <p:txBody>
            <a:bodyPr lIns="0" tIns="0" rIns="0" bIns="0" rtlCol="0" anchor="t">
              <a:spAutoFit/>
            </a:bodyPr>
            <a:lstStyle/>
            <a:p>
              <a:pPr algn="r">
                <a:lnSpc>
                  <a:spcPts val="2742"/>
                </a:lnSpc>
              </a:pPr>
              <a:r>
                <a:rPr lang="en-US" sz="2400">
                  <a:solidFill>
                    <a:srgbClr val="575757"/>
                  </a:solidFill>
                  <a:latin typeface="Calibri" panose="020F0502020204030204" pitchFamily="34" charset="0"/>
                  <a:cs typeface="Calibri" panose="020F0502020204030204" pitchFamily="34" charset="0"/>
                </a:rPr>
                <a:t>10 </a:t>
              </a:r>
            </a:p>
          </p:txBody>
        </p:sp>
        <p:sp>
          <p:nvSpPr>
            <p:cNvPr id="42" name="TextBox 42"/>
            <p:cNvSpPr txBox="1"/>
            <p:nvPr/>
          </p:nvSpPr>
          <p:spPr>
            <a:xfrm>
              <a:off x="225267" y="3092081"/>
              <a:ext cx="314865" cy="461665"/>
            </a:xfrm>
            <a:prstGeom prst="rect">
              <a:avLst/>
            </a:prstGeom>
          </p:spPr>
          <p:txBody>
            <a:bodyPr lIns="0" tIns="0" rIns="0" bIns="0" rtlCol="0" anchor="t">
              <a:spAutoFit/>
            </a:bodyPr>
            <a:lstStyle/>
            <a:p>
              <a:pPr algn="r">
                <a:lnSpc>
                  <a:spcPts val="2742"/>
                </a:lnSpc>
              </a:pPr>
              <a:r>
                <a:rPr lang="en-US" sz="2400">
                  <a:solidFill>
                    <a:srgbClr val="575757"/>
                  </a:solidFill>
                  <a:latin typeface="Calibri" panose="020F0502020204030204" pitchFamily="34" charset="0"/>
                  <a:cs typeface="Calibri" panose="020F0502020204030204" pitchFamily="34" charset="0"/>
                </a:rPr>
                <a:t>0 </a:t>
              </a:r>
            </a:p>
          </p:txBody>
        </p:sp>
        <p:grpSp>
          <p:nvGrpSpPr>
            <p:cNvPr id="43" name="Group 43"/>
            <p:cNvGrpSpPr>
              <a:grpSpLocks noChangeAspect="1"/>
            </p:cNvGrpSpPr>
            <p:nvPr/>
          </p:nvGrpSpPr>
          <p:grpSpPr>
            <a:xfrm>
              <a:off x="706007" y="194141"/>
              <a:ext cx="6641712" cy="3142737"/>
              <a:chOff x="0" y="-6350"/>
              <a:chExt cx="13914005" cy="6583853"/>
            </a:xfrm>
          </p:grpSpPr>
          <p:sp>
            <p:nvSpPr>
              <p:cNvPr id="44" name="Freeform 44"/>
              <p:cNvSpPr/>
              <p:nvPr/>
            </p:nvSpPr>
            <p:spPr>
              <a:xfrm>
                <a:off x="0" y="815838"/>
                <a:ext cx="3130651" cy="5761665"/>
              </a:xfrm>
              <a:custGeom>
                <a:avLst/>
                <a:gdLst/>
                <a:ahLst/>
                <a:cxnLst/>
                <a:rect l="l" t="t" r="r" b="b"/>
                <a:pathLst>
                  <a:path w="3130651" h="5761665">
                    <a:moveTo>
                      <a:pt x="0" y="5761665"/>
                    </a:moveTo>
                    <a:lnTo>
                      <a:pt x="0" y="250452"/>
                    </a:lnTo>
                    <a:cubicBezTo>
                      <a:pt x="0" y="184028"/>
                      <a:pt x="26387" y="120325"/>
                      <a:pt x="73356" y="73356"/>
                    </a:cubicBezTo>
                    <a:cubicBezTo>
                      <a:pt x="120325" y="26387"/>
                      <a:pt x="184028" y="0"/>
                      <a:pt x="250452" y="0"/>
                    </a:cubicBezTo>
                    <a:lnTo>
                      <a:pt x="2880199" y="0"/>
                    </a:lnTo>
                    <a:cubicBezTo>
                      <a:pt x="2946623" y="0"/>
                      <a:pt x="3010327" y="26387"/>
                      <a:pt x="3057295" y="73356"/>
                    </a:cubicBezTo>
                    <a:cubicBezTo>
                      <a:pt x="3104264" y="120325"/>
                      <a:pt x="3130651" y="184028"/>
                      <a:pt x="3130651" y="250452"/>
                    </a:cubicBezTo>
                    <a:lnTo>
                      <a:pt x="3130651" y="5761665"/>
                    </a:lnTo>
                    <a:close/>
                  </a:path>
                </a:pathLst>
              </a:custGeom>
              <a:solidFill>
                <a:srgbClr val="0C2340"/>
              </a:solidFill>
            </p:spPr>
          </p:sp>
          <p:sp>
            <p:nvSpPr>
              <p:cNvPr id="45" name="Freeform 45"/>
              <p:cNvSpPr/>
              <p:nvPr/>
            </p:nvSpPr>
            <p:spPr>
              <a:xfrm>
                <a:off x="3594451" y="3282402"/>
                <a:ext cx="3130651" cy="3295102"/>
              </a:xfrm>
              <a:custGeom>
                <a:avLst/>
                <a:gdLst/>
                <a:ahLst/>
                <a:cxnLst/>
                <a:rect l="l" t="t" r="r" b="b"/>
                <a:pathLst>
                  <a:path w="3130651" h="3295102">
                    <a:moveTo>
                      <a:pt x="0" y="3295101"/>
                    </a:moveTo>
                    <a:lnTo>
                      <a:pt x="0" y="250452"/>
                    </a:lnTo>
                    <a:cubicBezTo>
                      <a:pt x="0" y="184027"/>
                      <a:pt x="26387" y="120324"/>
                      <a:pt x="73356" y="73355"/>
                    </a:cubicBezTo>
                    <a:cubicBezTo>
                      <a:pt x="120325" y="26386"/>
                      <a:pt x="184028" y="0"/>
                      <a:pt x="250452" y="0"/>
                    </a:cubicBezTo>
                    <a:lnTo>
                      <a:pt x="2880199" y="0"/>
                    </a:lnTo>
                    <a:cubicBezTo>
                      <a:pt x="3018520" y="0"/>
                      <a:pt x="3130651" y="112131"/>
                      <a:pt x="3130651" y="250452"/>
                    </a:cubicBezTo>
                    <a:lnTo>
                      <a:pt x="3130651" y="3295101"/>
                    </a:lnTo>
                    <a:close/>
                  </a:path>
                </a:pathLst>
              </a:custGeom>
              <a:solidFill>
                <a:srgbClr val="0C2340"/>
              </a:solidFill>
            </p:spPr>
          </p:sp>
          <p:sp>
            <p:nvSpPr>
              <p:cNvPr id="46" name="Freeform 46"/>
              <p:cNvSpPr/>
              <p:nvPr/>
            </p:nvSpPr>
            <p:spPr>
              <a:xfrm>
                <a:off x="7188902" y="1638026"/>
                <a:ext cx="3130652" cy="4939477"/>
              </a:xfrm>
              <a:custGeom>
                <a:avLst/>
                <a:gdLst/>
                <a:ahLst/>
                <a:cxnLst/>
                <a:rect l="l" t="t" r="r" b="b"/>
                <a:pathLst>
                  <a:path w="3130652" h="4939477">
                    <a:moveTo>
                      <a:pt x="0" y="4939477"/>
                    </a:moveTo>
                    <a:lnTo>
                      <a:pt x="0" y="250452"/>
                    </a:lnTo>
                    <a:cubicBezTo>
                      <a:pt x="0" y="184028"/>
                      <a:pt x="26387" y="120324"/>
                      <a:pt x="73356" y="73356"/>
                    </a:cubicBezTo>
                    <a:cubicBezTo>
                      <a:pt x="120325" y="26387"/>
                      <a:pt x="184029" y="0"/>
                      <a:pt x="250452" y="0"/>
                    </a:cubicBezTo>
                    <a:lnTo>
                      <a:pt x="2880200" y="0"/>
                    </a:lnTo>
                    <a:cubicBezTo>
                      <a:pt x="2946624" y="0"/>
                      <a:pt x="3010327" y="26387"/>
                      <a:pt x="3057296" y="73356"/>
                    </a:cubicBezTo>
                    <a:cubicBezTo>
                      <a:pt x="3104265" y="120324"/>
                      <a:pt x="3130652" y="184028"/>
                      <a:pt x="3130652" y="250452"/>
                    </a:cubicBezTo>
                    <a:lnTo>
                      <a:pt x="3130652" y="4939477"/>
                    </a:lnTo>
                    <a:close/>
                  </a:path>
                </a:pathLst>
              </a:custGeom>
              <a:solidFill>
                <a:srgbClr val="0C2340"/>
              </a:solidFill>
            </p:spPr>
          </p:sp>
          <p:sp>
            <p:nvSpPr>
              <p:cNvPr id="47" name="Freeform 47"/>
              <p:cNvSpPr/>
              <p:nvPr/>
            </p:nvSpPr>
            <p:spPr>
              <a:xfrm>
                <a:off x="10783353" y="-6350"/>
                <a:ext cx="3130652" cy="6583853"/>
              </a:xfrm>
              <a:custGeom>
                <a:avLst/>
                <a:gdLst/>
                <a:ahLst/>
                <a:cxnLst/>
                <a:rect l="l" t="t" r="r" b="b"/>
                <a:pathLst>
                  <a:path w="3130652" h="6583853">
                    <a:moveTo>
                      <a:pt x="0" y="6583853"/>
                    </a:moveTo>
                    <a:lnTo>
                      <a:pt x="0" y="250452"/>
                    </a:lnTo>
                    <a:cubicBezTo>
                      <a:pt x="0" y="184028"/>
                      <a:pt x="26387" y="120325"/>
                      <a:pt x="73356" y="73356"/>
                    </a:cubicBezTo>
                    <a:cubicBezTo>
                      <a:pt x="120325" y="26387"/>
                      <a:pt x="184029" y="0"/>
                      <a:pt x="250453" y="0"/>
                    </a:cubicBezTo>
                    <a:lnTo>
                      <a:pt x="2880199" y="0"/>
                    </a:lnTo>
                    <a:cubicBezTo>
                      <a:pt x="2946623" y="0"/>
                      <a:pt x="3010328" y="26387"/>
                      <a:pt x="3057295" y="73355"/>
                    </a:cubicBezTo>
                    <a:cubicBezTo>
                      <a:pt x="3104264" y="120324"/>
                      <a:pt x="3130652" y="184028"/>
                      <a:pt x="3130652" y="250452"/>
                    </a:cubicBezTo>
                    <a:lnTo>
                      <a:pt x="3130652" y="6583853"/>
                    </a:lnTo>
                    <a:close/>
                  </a:path>
                </a:pathLst>
              </a:custGeom>
              <a:solidFill>
                <a:srgbClr val="0C2340"/>
              </a:solidFill>
            </p:spPr>
          </p:sp>
        </p:grpSp>
      </p:grpSp>
      <p:grpSp>
        <p:nvGrpSpPr>
          <p:cNvPr id="105" name="Group 104">
            <a:extLst>
              <a:ext uri="{FF2B5EF4-FFF2-40B4-BE49-F238E27FC236}">
                <a16:creationId xmlns:a16="http://schemas.microsoft.com/office/drawing/2014/main" id="{0C30C8C4-8B4F-B72C-99E7-602C08B5ECC3}"/>
              </a:ext>
            </a:extLst>
          </p:cNvPr>
          <p:cNvGrpSpPr/>
          <p:nvPr/>
        </p:nvGrpSpPr>
        <p:grpSpPr>
          <a:xfrm>
            <a:off x="21949992" y="1487389"/>
            <a:ext cx="9058725" cy="1197412"/>
            <a:chOff x="21949992" y="1487389"/>
            <a:chExt cx="9058725" cy="1197412"/>
          </a:xfrm>
        </p:grpSpPr>
        <p:grpSp>
          <p:nvGrpSpPr>
            <p:cNvPr id="49" name="Group 49"/>
            <p:cNvGrpSpPr/>
            <p:nvPr/>
          </p:nvGrpSpPr>
          <p:grpSpPr>
            <a:xfrm rot="16200000">
              <a:off x="25880649" y="-2443268"/>
              <a:ext cx="1197412" cy="9058725"/>
              <a:chOff x="0" y="0"/>
              <a:chExt cx="294868" cy="2230753"/>
            </a:xfrm>
          </p:grpSpPr>
          <p:sp>
            <p:nvSpPr>
              <p:cNvPr id="50" name="Freeform 50"/>
              <p:cNvSpPr/>
              <p:nvPr/>
            </p:nvSpPr>
            <p:spPr>
              <a:xfrm>
                <a:off x="0" y="0"/>
                <a:ext cx="294868" cy="2230753"/>
              </a:xfrm>
              <a:custGeom>
                <a:avLst/>
                <a:gdLst/>
                <a:ahLst/>
                <a:cxnLst/>
                <a:rect l="l" t="t" r="r" b="b"/>
                <a:pathLst>
                  <a:path w="294868" h="2230753">
                    <a:moveTo>
                      <a:pt x="294868" y="0"/>
                    </a:moveTo>
                    <a:lnTo>
                      <a:pt x="294868" y="2116453"/>
                    </a:lnTo>
                    <a:lnTo>
                      <a:pt x="147434" y="2230753"/>
                    </a:lnTo>
                    <a:lnTo>
                      <a:pt x="0" y="2116453"/>
                    </a:lnTo>
                    <a:lnTo>
                      <a:pt x="0" y="0"/>
                    </a:lnTo>
                    <a:lnTo>
                      <a:pt x="294868" y="0"/>
                    </a:lnTo>
                    <a:close/>
                  </a:path>
                </a:pathLst>
              </a:custGeom>
              <a:solidFill>
                <a:srgbClr val="0C2340"/>
              </a:solidFill>
            </p:spPr>
          </p:sp>
          <p:sp>
            <p:nvSpPr>
              <p:cNvPr id="51" name="TextBox 51"/>
              <p:cNvSpPr txBox="1"/>
              <p:nvPr/>
            </p:nvSpPr>
            <p:spPr>
              <a:xfrm>
                <a:off x="0" y="-200025"/>
                <a:ext cx="635000" cy="898525"/>
              </a:xfrm>
              <a:prstGeom prst="rect">
                <a:avLst/>
              </a:prstGeom>
            </p:spPr>
            <p:txBody>
              <a:bodyPr lIns="55337" tIns="55337" rIns="55337" bIns="55337" rtlCol="0" anchor="ctr"/>
              <a:lstStyle/>
              <a:p>
                <a:pPr algn="ctr">
                  <a:lnSpc>
                    <a:spcPts val="5346"/>
                  </a:lnSpc>
                </a:pPr>
                <a:endParaRPr/>
              </a:p>
            </p:txBody>
          </p:sp>
        </p:grpSp>
        <p:sp>
          <p:nvSpPr>
            <p:cNvPr id="52" name="TextBox 52"/>
            <p:cNvSpPr txBox="1"/>
            <p:nvPr/>
          </p:nvSpPr>
          <p:spPr>
            <a:xfrm>
              <a:off x="22254251" y="1725094"/>
              <a:ext cx="7986043" cy="726737"/>
            </a:xfrm>
            <a:prstGeom prst="rect">
              <a:avLst/>
            </a:prstGeom>
          </p:spPr>
          <p:txBody>
            <a:bodyPr wrap="square" lIns="0" tIns="0" rIns="0" bIns="0" rtlCol="0" anchor="t">
              <a:spAutoFit/>
            </a:bodyPr>
            <a:lstStyle/>
            <a:p>
              <a:pPr>
                <a:lnSpc>
                  <a:spcPts val="6100"/>
                </a:lnSpc>
              </a:pPr>
              <a:r>
                <a:rPr lang="en-US" sz="4400" b="1" dirty="0">
                  <a:solidFill>
                    <a:srgbClr val="FFFFFF"/>
                  </a:solidFill>
                  <a:latin typeface="Frutiger LT Pro 87 XBlack Cn" panose="020B0602020204020204" pitchFamily="34" charset="77"/>
                </a:rPr>
                <a:t>SUB-HEADING</a:t>
              </a:r>
            </a:p>
          </p:txBody>
        </p:sp>
      </p:grpSp>
      <p:grpSp>
        <p:nvGrpSpPr>
          <p:cNvPr id="106" name="Group 105">
            <a:extLst>
              <a:ext uri="{FF2B5EF4-FFF2-40B4-BE49-F238E27FC236}">
                <a16:creationId xmlns:a16="http://schemas.microsoft.com/office/drawing/2014/main" id="{C559F8B4-A057-26F5-C084-BF916C7C7475}"/>
              </a:ext>
            </a:extLst>
          </p:cNvPr>
          <p:cNvGrpSpPr/>
          <p:nvPr/>
        </p:nvGrpSpPr>
        <p:grpSpPr>
          <a:xfrm>
            <a:off x="21949992" y="9930747"/>
            <a:ext cx="9058725" cy="1197412"/>
            <a:chOff x="21949992" y="9930747"/>
            <a:chExt cx="9058725" cy="1197412"/>
          </a:xfrm>
        </p:grpSpPr>
        <p:grpSp>
          <p:nvGrpSpPr>
            <p:cNvPr id="54" name="Group 54"/>
            <p:cNvGrpSpPr/>
            <p:nvPr/>
          </p:nvGrpSpPr>
          <p:grpSpPr>
            <a:xfrm rot="16200000">
              <a:off x="25880649" y="6000090"/>
              <a:ext cx="1197412" cy="9058725"/>
              <a:chOff x="0" y="0"/>
              <a:chExt cx="294868" cy="2230753"/>
            </a:xfrm>
          </p:grpSpPr>
          <p:sp>
            <p:nvSpPr>
              <p:cNvPr id="55" name="Freeform 55"/>
              <p:cNvSpPr/>
              <p:nvPr/>
            </p:nvSpPr>
            <p:spPr>
              <a:xfrm>
                <a:off x="0" y="0"/>
                <a:ext cx="294868" cy="2230753"/>
              </a:xfrm>
              <a:custGeom>
                <a:avLst/>
                <a:gdLst/>
                <a:ahLst/>
                <a:cxnLst/>
                <a:rect l="l" t="t" r="r" b="b"/>
                <a:pathLst>
                  <a:path w="294868" h="2230753">
                    <a:moveTo>
                      <a:pt x="294868" y="0"/>
                    </a:moveTo>
                    <a:lnTo>
                      <a:pt x="294868" y="2116453"/>
                    </a:lnTo>
                    <a:lnTo>
                      <a:pt x="147434" y="2230753"/>
                    </a:lnTo>
                    <a:lnTo>
                      <a:pt x="0" y="2116453"/>
                    </a:lnTo>
                    <a:lnTo>
                      <a:pt x="0" y="0"/>
                    </a:lnTo>
                    <a:lnTo>
                      <a:pt x="294868" y="0"/>
                    </a:lnTo>
                    <a:close/>
                  </a:path>
                </a:pathLst>
              </a:custGeom>
              <a:solidFill>
                <a:srgbClr val="0C2340"/>
              </a:solidFill>
            </p:spPr>
          </p:sp>
          <p:sp>
            <p:nvSpPr>
              <p:cNvPr id="56" name="TextBox 56"/>
              <p:cNvSpPr txBox="1"/>
              <p:nvPr/>
            </p:nvSpPr>
            <p:spPr>
              <a:xfrm>
                <a:off x="0" y="-200025"/>
                <a:ext cx="635000" cy="898525"/>
              </a:xfrm>
              <a:prstGeom prst="rect">
                <a:avLst/>
              </a:prstGeom>
            </p:spPr>
            <p:txBody>
              <a:bodyPr lIns="55337" tIns="55337" rIns="55337" bIns="55337" rtlCol="0" anchor="ctr"/>
              <a:lstStyle/>
              <a:p>
                <a:pPr algn="ctr">
                  <a:lnSpc>
                    <a:spcPts val="5346"/>
                  </a:lnSpc>
                </a:pPr>
                <a:endParaRPr/>
              </a:p>
            </p:txBody>
          </p:sp>
        </p:grpSp>
        <p:sp>
          <p:nvSpPr>
            <p:cNvPr id="57" name="TextBox 57"/>
            <p:cNvSpPr txBox="1"/>
            <p:nvPr/>
          </p:nvSpPr>
          <p:spPr>
            <a:xfrm>
              <a:off x="22254251" y="10168452"/>
              <a:ext cx="7986043" cy="735852"/>
            </a:xfrm>
            <a:prstGeom prst="rect">
              <a:avLst/>
            </a:prstGeom>
          </p:spPr>
          <p:txBody>
            <a:bodyPr wrap="square" lIns="0" tIns="0" rIns="0" bIns="0" rtlCol="0" anchor="t">
              <a:spAutoFit/>
            </a:bodyPr>
            <a:lstStyle/>
            <a:p>
              <a:pPr>
                <a:lnSpc>
                  <a:spcPts val="6100"/>
                </a:lnSpc>
              </a:pPr>
              <a:r>
                <a:rPr lang="en-US" sz="4400" b="1" dirty="0">
                  <a:solidFill>
                    <a:srgbClr val="FFFFFF"/>
                  </a:solidFill>
                  <a:latin typeface="Frutiger LT Pro 87 XBlack Cn" panose="020B0602020204020204" pitchFamily="34" charset="77"/>
                </a:rPr>
                <a:t>SUB-HEADING</a:t>
              </a:r>
            </a:p>
          </p:txBody>
        </p:sp>
      </p:grpSp>
      <p:grpSp>
        <p:nvGrpSpPr>
          <p:cNvPr id="104" name="Group 103">
            <a:extLst>
              <a:ext uri="{FF2B5EF4-FFF2-40B4-BE49-F238E27FC236}">
                <a16:creationId xmlns:a16="http://schemas.microsoft.com/office/drawing/2014/main" id="{E7047561-CC07-4457-D0C5-318BD347A55F}"/>
              </a:ext>
            </a:extLst>
          </p:cNvPr>
          <p:cNvGrpSpPr/>
          <p:nvPr/>
        </p:nvGrpSpPr>
        <p:grpSpPr>
          <a:xfrm>
            <a:off x="11709527" y="1435632"/>
            <a:ext cx="9024894" cy="1209584"/>
            <a:chOff x="11709527" y="1435632"/>
            <a:chExt cx="9024894" cy="1209584"/>
          </a:xfrm>
        </p:grpSpPr>
        <p:grpSp>
          <p:nvGrpSpPr>
            <p:cNvPr id="59" name="Group 59"/>
            <p:cNvGrpSpPr/>
            <p:nvPr/>
          </p:nvGrpSpPr>
          <p:grpSpPr>
            <a:xfrm rot="16200000">
              <a:off x="15617182" y="-2472023"/>
              <a:ext cx="1209584" cy="9024894"/>
              <a:chOff x="0" y="0"/>
              <a:chExt cx="294868" cy="2200059"/>
            </a:xfrm>
          </p:grpSpPr>
          <p:sp>
            <p:nvSpPr>
              <p:cNvPr id="60" name="Freeform 60"/>
              <p:cNvSpPr/>
              <p:nvPr/>
            </p:nvSpPr>
            <p:spPr>
              <a:xfrm>
                <a:off x="0" y="0"/>
                <a:ext cx="294868" cy="2200059"/>
              </a:xfrm>
              <a:custGeom>
                <a:avLst/>
                <a:gdLst/>
                <a:ahLst/>
                <a:cxnLst/>
                <a:rect l="l" t="t" r="r" b="b"/>
                <a:pathLst>
                  <a:path w="294868" h="2200059">
                    <a:moveTo>
                      <a:pt x="294868" y="0"/>
                    </a:moveTo>
                    <a:lnTo>
                      <a:pt x="294868" y="2085759"/>
                    </a:lnTo>
                    <a:lnTo>
                      <a:pt x="147434" y="2200059"/>
                    </a:lnTo>
                    <a:lnTo>
                      <a:pt x="0" y="2085759"/>
                    </a:lnTo>
                    <a:lnTo>
                      <a:pt x="0" y="0"/>
                    </a:lnTo>
                    <a:lnTo>
                      <a:pt x="294868" y="0"/>
                    </a:lnTo>
                    <a:close/>
                  </a:path>
                </a:pathLst>
              </a:custGeom>
              <a:solidFill>
                <a:srgbClr val="0C2340"/>
              </a:solidFill>
            </p:spPr>
          </p:sp>
          <p:sp>
            <p:nvSpPr>
              <p:cNvPr id="61" name="TextBox 61"/>
              <p:cNvSpPr txBox="1"/>
              <p:nvPr/>
            </p:nvSpPr>
            <p:spPr>
              <a:xfrm>
                <a:off x="0" y="-200025"/>
                <a:ext cx="635000" cy="898525"/>
              </a:xfrm>
              <a:prstGeom prst="rect">
                <a:avLst/>
              </a:prstGeom>
            </p:spPr>
            <p:txBody>
              <a:bodyPr lIns="55900" tIns="55900" rIns="55900" bIns="55900" rtlCol="0" anchor="ctr"/>
              <a:lstStyle/>
              <a:p>
                <a:pPr algn="ctr">
                  <a:lnSpc>
                    <a:spcPts val="5346"/>
                  </a:lnSpc>
                </a:pPr>
                <a:endParaRPr/>
              </a:p>
            </p:txBody>
          </p:sp>
        </p:grpSp>
        <p:sp>
          <p:nvSpPr>
            <p:cNvPr id="62" name="TextBox 62"/>
            <p:cNvSpPr txBox="1"/>
            <p:nvPr/>
          </p:nvSpPr>
          <p:spPr>
            <a:xfrm>
              <a:off x="12016879" y="1676084"/>
              <a:ext cx="8258342" cy="749051"/>
            </a:xfrm>
            <a:prstGeom prst="rect">
              <a:avLst/>
            </a:prstGeom>
          </p:spPr>
          <p:txBody>
            <a:bodyPr wrap="square" lIns="0" tIns="0" rIns="0" bIns="0" rtlCol="0" anchor="t">
              <a:spAutoFit/>
            </a:bodyPr>
            <a:lstStyle/>
            <a:p>
              <a:pPr>
                <a:lnSpc>
                  <a:spcPts val="6162"/>
                </a:lnSpc>
              </a:pPr>
              <a:r>
                <a:rPr lang="en-US" sz="4800" b="1" dirty="0">
                  <a:solidFill>
                    <a:srgbClr val="FFFFFF"/>
                  </a:solidFill>
                  <a:latin typeface="Frutiger LT Pro 87 XBlack Cn" panose="020B0602020204020204" pitchFamily="34" charset="77"/>
                </a:rPr>
                <a:t>SUB-HEADING</a:t>
              </a:r>
            </a:p>
          </p:txBody>
        </p:sp>
      </p:grpSp>
      <p:grpSp>
        <p:nvGrpSpPr>
          <p:cNvPr id="63" name="Group 63"/>
          <p:cNvGrpSpPr/>
          <p:nvPr/>
        </p:nvGrpSpPr>
        <p:grpSpPr>
          <a:xfrm>
            <a:off x="22317412" y="14356133"/>
            <a:ext cx="7817030" cy="2390396"/>
            <a:chOff x="0" y="0"/>
            <a:chExt cx="10422707" cy="3187195"/>
          </a:xfrm>
        </p:grpSpPr>
        <p:grpSp>
          <p:nvGrpSpPr>
            <p:cNvPr id="64" name="Group 64"/>
            <p:cNvGrpSpPr>
              <a:grpSpLocks noChangeAspect="1"/>
            </p:cNvGrpSpPr>
            <p:nvPr/>
          </p:nvGrpSpPr>
          <p:grpSpPr>
            <a:xfrm>
              <a:off x="445537" y="0"/>
              <a:ext cx="9909880" cy="2987525"/>
              <a:chOff x="0" y="0"/>
              <a:chExt cx="72795464" cy="21945600"/>
            </a:xfrm>
          </p:grpSpPr>
          <p:sp>
            <p:nvSpPr>
              <p:cNvPr id="65" name="Freeform 65"/>
              <p:cNvSpPr/>
              <p:nvPr/>
            </p:nvSpPr>
            <p:spPr>
              <a:xfrm>
                <a:off x="-6350" y="0"/>
                <a:ext cx="72808164" cy="21945600"/>
              </a:xfrm>
              <a:custGeom>
                <a:avLst/>
                <a:gdLst/>
                <a:ahLst/>
                <a:cxnLst/>
                <a:rect l="l" t="t" r="r" b="b"/>
                <a:pathLst>
                  <a:path w="72808164" h="21945600">
                    <a:moveTo>
                      <a:pt x="0" y="0"/>
                    </a:moveTo>
                    <a:lnTo>
                      <a:pt x="12700" y="0"/>
                    </a:lnTo>
                    <a:lnTo>
                      <a:pt x="12700" y="21945600"/>
                    </a:lnTo>
                    <a:lnTo>
                      <a:pt x="0" y="21945600"/>
                    </a:lnTo>
                    <a:close/>
                    <a:moveTo>
                      <a:pt x="14559093" y="0"/>
                    </a:moveTo>
                    <a:lnTo>
                      <a:pt x="14571793" y="0"/>
                    </a:lnTo>
                    <a:lnTo>
                      <a:pt x="14571793" y="21945600"/>
                    </a:lnTo>
                    <a:lnTo>
                      <a:pt x="14559093" y="21945600"/>
                    </a:lnTo>
                    <a:close/>
                    <a:moveTo>
                      <a:pt x="29118185" y="0"/>
                    </a:moveTo>
                    <a:lnTo>
                      <a:pt x="29130885" y="0"/>
                    </a:lnTo>
                    <a:lnTo>
                      <a:pt x="29130885" y="21945600"/>
                    </a:lnTo>
                    <a:lnTo>
                      <a:pt x="29118185" y="21945600"/>
                    </a:lnTo>
                    <a:close/>
                    <a:moveTo>
                      <a:pt x="43677278" y="0"/>
                    </a:moveTo>
                    <a:lnTo>
                      <a:pt x="43689978" y="0"/>
                    </a:lnTo>
                    <a:lnTo>
                      <a:pt x="43689978" y="21945600"/>
                    </a:lnTo>
                    <a:lnTo>
                      <a:pt x="43677278" y="21945600"/>
                    </a:lnTo>
                    <a:close/>
                    <a:moveTo>
                      <a:pt x="58236371" y="0"/>
                    </a:moveTo>
                    <a:lnTo>
                      <a:pt x="58249071" y="0"/>
                    </a:lnTo>
                    <a:lnTo>
                      <a:pt x="58249071" y="21945600"/>
                    </a:lnTo>
                    <a:lnTo>
                      <a:pt x="58236371" y="21945600"/>
                    </a:lnTo>
                    <a:close/>
                    <a:moveTo>
                      <a:pt x="72795464" y="0"/>
                    </a:moveTo>
                    <a:lnTo>
                      <a:pt x="72808164" y="0"/>
                    </a:lnTo>
                    <a:lnTo>
                      <a:pt x="72808164" y="21945600"/>
                    </a:lnTo>
                    <a:lnTo>
                      <a:pt x="72795464" y="21945600"/>
                    </a:lnTo>
                    <a:close/>
                  </a:path>
                </a:pathLst>
              </a:custGeom>
              <a:solidFill>
                <a:srgbClr val="000000">
                  <a:alpha val="24706"/>
                </a:srgbClr>
              </a:solidFill>
            </p:spPr>
          </p:sp>
        </p:grpSp>
        <p:sp>
          <p:nvSpPr>
            <p:cNvPr id="66" name="TextBox 66"/>
            <p:cNvSpPr txBox="1"/>
            <p:nvPr/>
          </p:nvSpPr>
          <p:spPr>
            <a:xfrm>
              <a:off x="404077" y="3037042"/>
              <a:ext cx="82920" cy="150153"/>
            </a:xfrm>
            <a:prstGeom prst="rect">
              <a:avLst/>
            </a:prstGeom>
          </p:spPr>
          <p:txBody>
            <a:bodyPr lIns="0" tIns="0" rIns="0" bIns="0" rtlCol="0" anchor="t">
              <a:spAutoFit/>
            </a:bodyPr>
            <a:lstStyle/>
            <a:p>
              <a:pPr algn="ctr">
                <a:lnSpc>
                  <a:spcPts val="976"/>
                </a:lnSpc>
              </a:pPr>
              <a:r>
                <a:rPr lang="en-US" sz="697">
                  <a:solidFill>
                    <a:srgbClr val="000000"/>
                  </a:solidFill>
                  <a:latin typeface="Canva Sans"/>
                </a:rPr>
                <a:t>0</a:t>
              </a:r>
            </a:p>
          </p:txBody>
        </p:sp>
        <p:sp>
          <p:nvSpPr>
            <p:cNvPr id="67" name="TextBox 67"/>
            <p:cNvSpPr txBox="1"/>
            <p:nvPr/>
          </p:nvSpPr>
          <p:spPr>
            <a:xfrm>
              <a:off x="2392629" y="3037042"/>
              <a:ext cx="69770" cy="150153"/>
            </a:xfrm>
            <a:prstGeom prst="rect">
              <a:avLst/>
            </a:prstGeom>
          </p:spPr>
          <p:txBody>
            <a:bodyPr lIns="0" tIns="0" rIns="0" bIns="0" rtlCol="0" anchor="t">
              <a:spAutoFit/>
            </a:bodyPr>
            <a:lstStyle/>
            <a:p>
              <a:pPr algn="ctr">
                <a:lnSpc>
                  <a:spcPts val="976"/>
                </a:lnSpc>
              </a:pPr>
              <a:r>
                <a:rPr lang="en-US" sz="697">
                  <a:solidFill>
                    <a:srgbClr val="000000"/>
                  </a:solidFill>
                  <a:latin typeface="Canva Sans"/>
                </a:rPr>
                <a:t>5</a:t>
              </a:r>
            </a:p>
          </p:txBody>
        </p:sp>
        <p:sp>
          <p:nvSpPr>
            <p:cNvPr id="68" name="TextBox 68"/>
            <p:cNvSpPr txBox="1"/>
            <p:nvPr/>
          </p:nvSpPr>
          <p:spPr>
            <a:xfrm>
              <a:off x="4336607" y="3037042"/>
              <a:ext cx="145765" cy="150153"/>
            </a:xfrm>
            <a:prstGeom prst="rect">
              <a:avLst/>
            </a:prstGeom>
          </p:spPr>
          <p:txBody>
            <a:bodyPr lIns="0" tIns="0" rIns="0" bIns="0" rtlCol="0" anchor="t">
              <a:spAutoFit/>
            </a:bodyPr>
            <a:lstStyle/>
            <a:p>
              <a:pPr algn="ctr">
                <a:lnSpc>
                  <a:spcPts val="976"/>
                </a:lnSpc>
              </a:pPr>
              <a:r>
                <a:rPr lang="en-US" sz="697">
                  <a:solidFill>
                    <a:srgbClr val="000000"/>
                  </a:solidFill>
                  <a:latin typeface="Canva Sans"/>
                </a:rPr>
                <a:t>10</a:t>
              </a:r>
            </a:p>
          </p:txBody>
        </p:sp>
        <p:sp>
          <p:nvSpPr>
            <p:cNvPr id="69" name="TextBox 69"/>
            <p:cNvSpPr txBox="1"/>
            <p:nvPr/>
          </p:nvSpPr>
          <p:spPr>
            <a:xfrm>
              <a:off x="6325159" y="3037042"/>
              <a:ext cx="132614" cy="150153"/>
            </a:xfrm>
            <a:prstGeom prst="rect">
              <a:avLst/>
            </a:prstGeom>
          </p:spPr>
          <p:txBody>
            <a:bodyPr lIns="0" tIns="0" rIns="0" bIns="0" rtlCol="0" anchor="t">
              <a:spAutoFit/>
            </a:bodyPr>
            <a:lstStyle/>
            <a:p>
              <a:pPr algn="ctr">
                <a:lnSpc>
                  <a:spcPts val="976"/>
                </a:lnSpc>
              </a:pPr>
              <a:r>
                <a:rPr lang="en-US" sz="697">
                  <a:solidFill>
                    <a:srgbClr val="000000"/>
                  </a:solidFill>
                  <a:latin typeface="Canva Sans"/>
                </a:rPr>
                <a:t>15</a:t>
              </a:r>
            </a:p>
          </p:txBody>
        </p:sp>
        <p:sp>
          <p:nvSpPr>
            <p:cNvPr id="70" name="TextBox 70"/>
            <p:cNvSpPr txBox="1"/>
            <p:nvPr/>
          </p:nvSpPr>
          <p:spPr>
            <a:xfrm>
              <a:off x="8299577" y="3037042"/>
              <a:ext cx="147729" cy="150153"/>
            </a:xfrm>
            <a:prstGeom prst="rect">
              <a:avLst/>
            </a:prstGeom>
          </p:spPr>
          <p:txBody>
            <a:bodyPr lIns="0" tIns="0" rIns="0" bIns="0" rtlCol="0" anchor="t">
              <a:spAutoFit/>
            </a:bodyPr>
            <a:lstStyle/>
            <a:p>
              <a:pPr algn="ctr">
                <a:lnSpc>
                  <a:spcPts val="976"/>
                </a:lnSpc>
              </a:pPr>
              <a:r>
                <a:rPr lang="en-US" sz="697">
                  <a:solidFill>
                    <a:srgbClr val="000000"/>
                  </a:solidFill>
                  <a:latin typeface="Canva Sans"/>
                </a:rPr>
                <a:t>20</a:t>
              </a:r>
            </a:p>
          </p:txBody>
        </p:sp>
        <p:sp>
          <p:nvSpPr>
            <p:cNvPr id="71" name="TextBox 71"/>
            <p:cNvSpPr txBox="1"/>
            <p:nvPr/>
          </p:nvSpPr>
          <p:spPr>
            <a:xfrm>
              <a:off x="10288129" y="3037042"/>
              <a:ext cx="134579" cy="150153"/>
            </a:xfrm>
            <a:prstGeom prst="rect">
              <a:avLst/>
            </a:prstGeom>
          </p:spPr>
          <p:txBody>
            <a:bodyPr lIns="0" tIns="0" rIns="0" bIns="0" rtlCol="0" anchor="t">
              <a:spAutoFit/>
            </a:bodyPr>
            <a:lstStyle/>
            <a:p>
              <a:pPr algn="ctr">
                <a:lnSpc>
                  <a:spcPts val="976"/>
                </a:lnSpc>
              </a:pPr>
              <a:r>
                <a:rPr lang="en-US" sz="697">
                  <a:solidFill>
                    <a:srgbClr val="000000"/>
                  </a:solidFill>
                  <a:latin typeface="Canva Sans"/>
                </a:rPr>
                <a:t>25</a:t>
              </a:r>
            </a:p>
          </p:txBody>
        </p:sp>
        <p:sp>
          <p:nvSpPr>
            <p:cNvPr id="72" name="TextBox 72"/>
            <p:cNvSpPr txBox="1"/>
            <p:nvPr/>
          </p:nvSpPr>
          <p:spPr>
            <a:xfrm>
              <a:off x="5648" y="368290"/>
              <a:ext cx="380847" cy="150153"/>
            </a:xfrm>
            <a:prstGeom prst="rect">
              <a:avLst/>
            </a:prstGeom>
          </p:spPr>
          <p:txBody>
            <a:bodyPr lIns="0" tIns="0" rIns="0" bIns="0" rtlCol="0" anchor="t">
              <a:spAutoFit/>
            </a:bodyPr>
            <a:lstStyle/>
            <a:p>
              <a:pPr algn="r">
                <a:lnSpc>
                  <a:spcPts val="976"/>
                </a:lnSpc>
              </a:pPr>
              <a:r>
                <a:rPr lang="en-US" sz="697">
                  <a:solidFill>
                    <a:srgbClr val="000000"/>
                  </a:solidFill>
                  <a:latin typeface="Canva Sans"/>
                </a:rPr>
                <a:t>Item 1 </a:t>
              </a:r>
            </a:p>
          </p:txBody>
        </p:sp>
        <p:sp>
          <p:nvSpPr>
            <p:cNvPr id="73" name="TextBox 73"/>
            <p:cNvSpPr txBox="1"/>
            <p:nvPr/>
          </p:nvSpPr>
          <p:spPr>
            <a:xfrm>
              <a:off x="3684" y="1413923"/>
              <a:ext cx="382812" cy="150153"/>
            </a:xfrm>
            <a:prstGeom prst="rect">
              <a:avLst/>
            </a:prstGeom>
          </p:spPr>
          <p:txBody>
            <a:bodyPr lIns="0" tIns="0" rIns="0" bIns="0" rtlCol="0" anchor="t">
              <a:spAutoFit/>
            </a:bodyPr>
            <a:lstStyle/>
            <a:p>
              <a:pPr algn="r">
                <a:lnSpc>
                  <a:spcPts val="976"/>
                </a:lnSpc>
              </a:pPr>
              <a:r>
                <a:rPr lang="en-US" sz="697">
                  <a:solidFill>
                    <a:srgbClr val="000000"/>
                  </a:solidFill>
                  <a:latin typeface="Canva Sans"/>
                </a:rPr>
                <a:t>Item 2 </a:t>
              </a:r>
            </a:p>
          </p:txBody>
        </p:sp>
        <p:sp>
          <p:nvSpPr>
            <p:cNvPr id="74" name="TextBox 74"/>
            <p:cNvSpPr txBox="1"/>
            <p:nvPr/>
          </p:nvSpPr>
          <p:spPr>
            <a:xfrm>
              <a:off x="0" y="2459557"/>
              <a:ext cx="386496" cy="150153"/>
            </a:xfrm>
            <a:prstGeom prst="rect">
              <a:avLst/>
            </a:prstGeom>
          </p:spPr>
          <p:txBody>
            <a:bodyPr lIns="0" tIns="0" rIns="0" bIns="0" rtlCol="0" anchor="t">
              <a:spAutoFit/>
            </a:bodyPr>
            <a:lstStyle/>
            <a:p>
              <a:pPr algn="r">
                <a:lnSpc>
                  <a:spcPts val="976"/>
                </a:lnSpc>
              </a:pPr>
              <a:r>
                <a:rPr lang="en-US" sz="697">
                  <a:solidFill>
                    <a:srgbClr val="000000"/>
                  </a:solidFill>
                  <a:latin typeface="Canva Sans"/>
                </a:rPr>
                <a:t>Item 3 </a:t>
              </a:r>
            </a:p>
          </p:txBody>
        </p:sp>
        <p:grpSp>
          <p:nvGrpSpPr>
            <p:cNvPr id="75" name="Group 75"/>
            <p:cNvGrpSpPr>
              <a:grpSpLocks noChangeAspect="1"/>
            </p:cNvGrpSpPr>
            <p:nvPr/>
          </p:nvGrpSpPr>
          <p:grpSpPr>
            <a:xfrm>
              <a:off x="445537" y="0"/>
              <a:ext cx="9514350" cy="2987525"/>
              <a:chOff x="0" y="0"/>
              <a:chExt cx="69889995" cy="21945600"/>
            </a:xfrm>
          </p:grpSpPr>
          <p:sp>
            <p:nvSpPr>
              <p:cNvPr id="76" name="Freeform 76"/>
              <p:cNvSpPr/>
              <p:nvPr/>
            </p:nvSpPr>
            <p:spPr>
              <a:xfrm>
                <a:off x="0" y="0"/>
                <a:ext cx="29122722" cy="2177627"/>
              </a:xfrm>
              <a:custGeom>
                <a:avLst/>
                <a:gdLst/>
                <a:ahLst/>
                <a:cxnLst/>
                <a:rect l="l" t="t" r="r" b="b"/>
                <a:pathLst>
                  <a:path w="29122722" h="2177627">
                    <a:moveTo>
                      <a:pt x="0" y="0"/>
                    </a:moveTo>
                    <a:lnTo>
                      <a:pt x="28948512" y="0"/>
                    </a:lnTo>
                    <a:cubicBezTo>
                      <a:pt x="29044726" y="0"/>
                      <a:pt x="29122722" y="77997"/>
                      <a:pt x="29122722" y="174210"/>
                    </a:cubicBezTo>
                    <a:lnTo>
                      <a:pt x="29122722" y="2003416"/>
                    </a:lnTo>
                    <a:cubicBezTo>
                      <a:pt x="29122722" y="2099630"/>
                      <a:pt x="29044726" y="2177626"/>
                      <a:pt x="28948512" y="2177627"/>
                    </a:cubicBezTo>
                    <a:lnTo>
                      <a:pt x="0" y="2177627"/>
                    </a:lnTo>
                    <a:close/>
                  </a:path>
                </a:pathLst>
              </a:custGeom>
              <a:solidFill>
                <a:srgbClr val="0C2340"/>
              </a:solidFill>
            </p:spPr>
          </p:sp>
          <p:sp>
            <p:nvSpPr>
              <p:cNvPr id="77" name="Freeform 77"/>
              <p:cNvSpPr/>
              <p:nvPr/>
            </p:nvSpPr>
            <p:spPr>
              <a:xfrm>
                <a:off x="0" y="7680960"/>
                <a:ext cx="43683628" cy="2177627"/>
              </a:xfrm>
              <a:custGeom>
                <a:avLst/>
                <a:gdLst/>
                <a:ahLst/>
                <a:cxnLst/>
                <a:rect l="l" t="t" r="r" b="b"/>
                <a:pathLst>
                  <a:path w="43683628" h="2177627">
                    <a:moveTo>
                      <a:pt x="0" y="0"/>
                    </a:moveTo>
                    <a:lnTo>
                      <a:pt x="43509419" y="0"/>
                    </a:lnTo>
                    <a:cubicBezTo>
                      <a:pt x="43605633" y="0"/>
                      <a:pt x="43683628" y="77997"/>
                      <a:pt x="43683628" y="174210"/>
                    </a:cubicBezTo>
                    <a:lnTo>
                      <a:pt x="43683628" y="2003416"/>
                    </a:lnTo>
                    <a:cubicBezTo>
                      <a:pt x="43683628" y="2099630"/>
                      <a:pt x="43605633" y="2177627"/>
                      <a:pt x="43509419" y="2177627"/>
                    </a:cubicBezTo>
                    <a:lnTo>
                      <a:pt x="0" y="2177627"/>
                    </a:lnTo>
                    <a:close/>
                  </a:path>
                </a:pathLst>
              </a:custGeom>
              <a:solidFill>
                <a:srgbClr val="0C2340"/>
              </a:solidFill>
            </p:spPr>
          </p:sp>
          <p:sp>
            <p:nvSpPr>
              <p:cNvPr id="78" name="Freeform 78"/>
              <p:cNvSpPr/>
              <p:nvPr/>
            </p:nvSpPr>
            <p:spPr>
              <a:xfrm>
                <a:off x="0" y="15361920"/>
                <a:ext cx="69889998" cy="2177627"/>
              </a:xfrm>
              <a:custGeom>
                <a:avLst/>
                <a:gdLst/>
                <a:ahLst/>
                <a:cxnLst/>
                <a:rect l="l" t="t" r="r" b="b"/>
                <a:pathLst>
                  <a:path w="69889998" h="2177627">
                    <a:moveTo>
                      <a:pt x="0" y="0"/>
                    </a:moveTo>
                    <a:lnTo>
                      <a:pt x="69715788" y="0"/>
                    </a:lnTo>
                    <a:cubicBezTo>
                      <a:pt x="69761993" y="0"/>
                      <a:pt x="69806300" y="18354"/>
                      <a:pt x="69838974" y="51024"/>
                    </a:cubicBezTo>
                    <a:cubicBezTo>
                      <a:pt x="69871642" y="83695"/>
                      <a:pt x="69889998" y="128007"/>
                      <a:pt x="69889998" y="174211"/>
                    </a:cubicBezTo>
                    <a:lnTo>
                      <a:pt x="69889998" y="2003417"/>
                    </a:lnTo>
                    <a:cubicBezTo>
                      <a:pt x="69889998" y="2099630"/>
                      <a:pt x="69811999" y="2177626"/>
                      <a:pt x="69715788" y="2177626"/>
                    </a:cubicBezTo>
                    <a:lnTo>
                      <a:pt x="0" y="2177626"/>
                    </a:lnTo>
                    <a:close/>
                  </a:path>
                </a:pathLst>
              </a:custGeom>
              <a:solidFill>
                <a:srgbClr val="0C2340"/>
              </a:solidFill>
            </p:spPr>
          </p:sp>
          <p:sp>
            <p:nvSpPr>
              <p:cNvPr id="79" name="Freeform 79"/>
              <p:cNvSpPr/>
              <p:nvPr/>
            </p:nvSpPr>
            <p:spPr>
              <a:xfrm>
                <a:off x="0" y="2203027"/>
                <a:ext cx="40771809" cy="2177627"/>
              </a:xfrm>
              <a:custGeom>
                <a:avLst/>
                <a:gdLst/>
                <a:ahLst/>
                <a:cxnLst/>
                <a:rect l="l" t="t" r="r" b="b"/>
                <a:pathLst>
                  <a:path w="40771809" h="2177627">
                    <a:moveTo>
                      <a:pt x="0" y="0"/>
                    </a:moveTo>
                    <a:lnTo>
                      <a:pt x="40597599" y="0"/>
                    </a:lnTo>
                    <a:cubicBezTo>
                      <a:pt x="40693814" y="0"/>
                      <a:pt x="40771809" y="77996"/>
                      <a:pt x="40771809" y="174210"/>
                    </a:cubicBezTo>
                    <a:lnTo>
                      <a:pt x="40771809" y="2003416"/>
                    </a:lnTo>
                    <a:cubicBezTo>
                      <a:pt x="40771809" y="2099629"/>
                      <a:pt x="40693814" y="2177626"/>
                      <a:pt x="40597599" y="2177626"/>
                    </a:cubicBezTo>
                    <a:lnTo>
                      <a:pt x="0" y="2177626"/>
                    </a:lnTo>
                    <a:close/>
                  </a:path>
                </a:pathLst>
              </a:custGeom>
              <a:solidFill>
                <a:srgbClr val="FCD612"/>
              </a:solidFill>
            </p:spPr>
          </p:sp>
          <p:sp>
            <p:nvSpPr>
              <p:cNvPr id="80" name="Freeform 80"/>
              <p:cNvSpPr/>
              <p:nvPr/>
            </p:nvSpPr>
            <p:spPr>
              <a:xfrm>
                <a:off x="0" y="9883987"/>
                <a:ext cx="40771387" cy="2177627"/>
              </a:xfrm>
              <a:custGeom>
                <a:avLst/>
                <a:gdLst/>
                <a:ahLst/>
                <a:cxnLst/>
                <a:rect l="l" t="t" r="r" b="b"/>
                <a:pathLst>
                  <a:path w="40771387" h="2177627">
                    <a:moveTo>
                      <a:pt x="0" y="0"/>
                    </a:moveTo>
                    <a:lnTo>
                      <a:pt x="40597178" y="0"/>
                    </a:lnTo>
                    <a:cubicBezTo>
                      <a:pt x="40693392" y="0"/>
                      <a:pt x="40771387" y="77996"/>
                      <a:pt x="40771387" y="174210"/>
                    </a:cubicBezTo>
                    <a:lnTo>
                      <a:pt x="40771387" y="2003416"/>
                    </a:lnTo>
                    <a:cubicBezTo>
                      <a:pt x="40771387" y="2099630"/>
                      <a:pt x="40693392" y="2177626"/>
                      <a:pt x="40597178" y="2177626"/>
                    </a:cubicBezTo>
                    <a:lnTo>
                      <a:pt x="0" y="2177626"/>
                    </a:lnTo>
                    <a:close/>
                  </a:path>
                </a:pathLst>
              </a:custGeom>
              <a:solidFill>
                <a:srgbClr val="FCD612"/>
              </a:solidFill>
            </p:spPr>
          </p:sp>
          <p:sp>
            <p:nvSpPr>
              <p:cNvPr id="81" name="Freeform 81"/>
              <p:cNvSpPr/>
              <p:nvPr/>
            </p:nvSpPr>
            <p:spPr>
              <a:xfrm>
                <a:off x="0" y="17564946"/>
                <a:ext cx="46593330" cy="2177627"/>
              </a:xfrm>
              <a:custGeom>
                <a:avLst/>
                <a:gdLst/>
                <a:ahLst/>
                <a:cxnLst/>
                <a:rect l="l" t="t" r="r" b="b"/>
                <a:pathLst>
                  <a:path w="46593330" h="2177627">
                    <a:moveTo>
                      <a:pt x="0" y="0"/>
                    </a:moveTo>
                    <a:lnTo>
                      <a:pt x="46419120" y="0"/>
                    </a:lnTo>
                    <a:cubicBezTo>
                      <a:pt x="46465325" y="0"/>
                      <a:pt x="46509636" y="18354"/>
                      <a:pt x="46542306" y="51025"/>
                    </a:cubicBezTo>
                    <a:cubicBezTo>
                      <a:pt x="46574977" y="83696"/>
                      <a:pt x="46593330" y="128008"/>
                      <a:pt x="46593330" y="174212"/>
                    </a:cubicBezTo>
                    <a:lnTo>
                      <a:pt x="46593330" y="2003418"/>
                    </a:lnTo>
                    <a:cubicBezTo>
                      <a:pt x="46593330" y="2099630"/>
                      <a:pt x="46515334" y="2177627"/>
                      <a:pt x="46419120" y="2177627"/>
                    </a:cubicBezTo>
                    <a:lnTo>
                      <a:pt x="0" y="2177627"/>
                    </a:lnTo>
                    <a:close/>
                  </a:path>
                </a:pathLst>
              </a:custGeom>
              <a:solidFill>
                <a:srgbClr val="FCD612"/>
              </a:solidFill>
            </p:spPr>
          </p:sp>
          <p:sp>
            <p:nvSpPr>
              <p:cNvPr id="82" name="Freeform 82"/>
              <p:cNvSpPr/>
              <p:nvPr/>
            </p:nvSpPr>
            <p:spPr>
              <a:xfrm>
                <a:off x="0" y="4406053"/>
                <a:ext cx="17473633" cy="2177627"/>
              </a:xfrm>
              <a:custGeom>
                <a:avLst/>
                <a:gdLst/>
                <a:ahLst/>
                <a:cxnLst/>
                <a:rect l="l" t="t" r="r" b="b"/>
                <a:pathLst>
                  <a:path w="17473633" h="2177627">
                    <a:moveTo>
                      <a:pt x="0" y="0"/>
                    </a:moveTo>
                    <a:lnTo>
                      <a:pt x="17299423" y="0"/>
                    </a:lnTo>
                    <a:cubicBezTo>
                      <a:pt x="17395636" y="1"/>
                      <a:pt x="17473633" y="77997"/>
                      <a:pt x="17473633" y="174210"/>
                    </a:cubicBezTo>
                    <a:lnTo>
                      <a:pt x="17473633" y="2003417"/>
                    </a:lnTo>
                    <a:cubicBezTo>
                      <a:pt x="17473633" y="2099631"/>
                      <a:pt x="17395636" y="2177627"/>
                      <a:pt x="17299423" y="2177627"/>
                    </a:cubicBezTo>
                    <a:lnTo>
                      <a:pt x="0" y="2177627"/>
                    </a:lnTo>
                    <a:close/>
                  </a:path>
                </a:pathLst>
              </a:custGeom>
              <a:solidFill>
                <a:srgbClr val="9EA2A2"/>
              </a:solidFill>
            </p:spPr>
          </p:sp>
          <p:sp>
            <p:nvSpPr>
              <p:cNvPr id="83" name="Freeform 83"/>
              <p:cNvSpPr/>
              <p:nvPr/>
            </p:nvSpPr>
            <p:spPr>
              <a:xfrm>
                <a:off x="0" y="12087013"/>
                <a:ext cx="32034662" cy="2177626"/>
              </a:xfrm>
              <a:custGeom>
                <a:avLst/>
                <a:gdLst/>
                <a:ahLst/>
                <a:cxnLst/>
                <a:rect l="l" t="t" r="r" b="b"/>
                <a:pathLst>
                  <a:path w="32034662" h="2177626">
                    <a:moveTo>
                      <a:pt x="0" y="0"/>
                    </a:moveTo>
                    <a:lnTo>
                      <a:pt x="31860452" y="0"/>
                    </a:lnTo>
                    <a:cubicBezTo>
                      <a:pt x="31956666" y="0"/>
                      <a:pt x="32034662" y="77997"/>
                      <a:pt x="32034662" y="174211"/>
                    </a:cubicBezTo>
                    <a:lnTo>
                      <a:pt x="32034662" y="2003417"/>
                    </a:lnTo>
                    <a:cubicBezTo>
                      <a:pt x="32034662" y="2099630"/>
                      <a:pt x="31956666" y="2177626"/>
                      <a:pt x="31860452" y="2177626"/>
                    </a:cubicBezTo>
                    <a:lnTo>
                      <a:pt x="0" y="2177626"/>
                    </a:lnTo>
                    <a:close/>
                  </a:path>
                </a:pathLst>
              </a:custGeom>
              <a:solidFill>
                <a:srgbClr val="9EA2A2"/>
              </a:solidFill>
            </p:spPr>
          </p:sp>
          <p:sp>
            <p:nvSpPr>
              <p:cNvPr id="84" name="Freeform 84"/>
              <p:cNvSpPr/>
              <p:nvPr/>
            </p:nvSpPr>
            <p:spPr>
              <a:xfrm>
                <a:off x="0" y="19767973"/>
                <a:ext cx="29120830" cy="2177627"/>
              </a:xfrm>
              <a:custGeom>
                <a:avLst/>
                <a:gdLst/>
                <a:ahLst/>
                <a:cxnLst/>
                <a:rect l="l" t="t" r="r" b="b"/>
                <a:pathLst>
                  <a:path w="29120830" h="2177627">
                    <a:moveTo>
                      <a:pt x="0" y="0"/>
                    </a:moveTo>
                    <a:lnTo>
                      <a:pt x="28946621" y="0"/>
                    </a:lnTo>
                    <a:cubicBezTo>
                      <a:pt x="29042835" y="0"/>
                      <a:pt x="29120830" y="77997"/>
                      <a:pt x="29120830" y="174210"/>
                    </a:cubicBezTo>
                    <a:lnTo>
                      <a:pt x="29120830" y="2003417"/>
                    </a:lnTo>
                    <a:cubicBezTo>
                      <a:pt x="29120830" y="2099630"/>
                      <a:pt x="29042835" y="2177627"/>
                      <a:pt x="28946621" y="2177627"/>
                    </a:cubicBezTo>
                    <a:lnTo>
                      <a:pt x="0" y="2177627"/>
                    </a:lnTo>
                    <a:close/>
                  </a:path>
                </a:pathLst>
              </a:custGeom>
              <a:solidFill>
                <a:srgbClr val="9EA2A2"/>
              </a:solidFill>
            </p:spPr>
          </p:sp>
        </p:grpSp>
      </p:grpSp>
      <p:grpSp>
        <p:nvGrpSpPr>
          <p:cNvPr id="103" name="Group 102">
            <a:extLst>
              <a:ext uri="{FF2B5EF4-FFF2-40B4-BE49-F238E27FC236}">
                <a16:creationId xmlns:a16="http://schemas.microsoft.com/office/drawing/2014/main" id="{66B46233-B0D3-F652-6C5B-5AC2326C7B68}"/>
              </a:ext>
            </a:extLst>
          </p:cNvPr>
          <p:cNvGrpSpPr/>
          <p:nvPr/>
        </p:nvGrpSpPr>
        <p:grpSpPr>
          <a:xfrm>
            <a:off x="11709527" y="9462602"/>
            <a:ext cx="9024894" cy="1209584"/>
            <a:chOff x="11709527" y="9462602"/>
            <a:chExt cx="9024894" cy="1209584"/>
          </a:xfrm>
        </p:grpSpPr>
        <p:grpSp>
          <p:nvGrpSpPr>
            <p:cNvPr id="86" name="Group 86"/>
            <p:cNvGrpSpPr/>
            <p:nvPr/>
          </p:nvGrpSpPr>
          <p:grpSpPr>
            <a:xfrm rot="16200000">
              <a:off x="15617182" y="5554947"/>
              <a:ext cx="1209584" cy="9024894"/>
              <a:chOff x="0" y="0"/>
              <a:chExt cx="294868" cy="2200059"/>
            </a:xfrm>
          </p:grpSpPr>
          <p:sp>
            <p:nvSpPr>
              <p:cNvPr id="87" name="Freeform 87"/>
              <p:cNvSpPr/>
              <p:nvPr/>
            </p:nvSpPr>
            <p:spPr>
              <a:xfrm>
                <a:off x="0" y="0"/>
                <a:ext cx="294868" cy="2200059"/>
              </a:xfrm>
              <a:custGeom>
                <a:avLst/>
                <a:gdLst/>
                <a:ahLst/>
                <a:cxnLst/>
                <a:rect l="l" t="t" r="r" b="b"/>
                <a:pathLst>
                  <a:path w="294868" h="2200059">
                    <a:moveTo>
                      <a:pt x="294868" y="0"/>
                    </a:moveTo>
                    <a:lnTo>
                      <a:pt x="294868" y="2085759"/>
                    </a:lnTo>
                    <a:lnTo>
                      <a:pt x="147434" y="2200059"/>
                    </a:lnTo>
                    <a:lnTo>
                      <a:pt x="0" y="2085759"/>
                    </a:lnTo>
                    <a:lnTo>
                      <a:pt x="0" y="0"/>
                    </a:lnTo>
                    <a:lnTo>
                      <a:pt x="294868" y="0"/>
                    </a:lnTo>
                    <a:close/>
                  </a:path>
                </a:pathLst>
              </a:custGeom>
              <a:solidFill>
                <a:srgbClr val="0C2340"/>
              </a:solidFill>
            </p:spPr>
          </p:sp>
          <p:sp>
            <p:nvSpPr>
              <p:cNvPr id="88" name="TextBox 88"/>
              <p:cNvSpPr txBox="1"/>
              <p:nvPr/>
            </p:nvSpPr>
            <p:spPr>
              <a:xfrm>
                <a:off x="0" y="-200025"/>
                <a:ext cx="635000" cy="898525"/>
              </a:xfrm>
              <a:prstGeom prst="rect">
                <a:avLst/>
              </a:prstGeom>
            </p:spPr>
            <p:txBody>
              <a:bodyPr lIns="55900" tIns="55900" rIns="55900" bIns="55900" rtlCol="0" anchor="ctr"/>
              <a:lstStyle/>
              <a:p>
                <a:pPr algn="ctr">
                  <a:lnSpc>
                    <a:spcPts val="5346"/>
                  </a:lnSpc>
                </a:pPr>
                <a:endParaRPr/>
              </a:p>
            </p:txBody>
          </p:sp>
        </p:grpSp>
        <p:sp>
          <p:nvSpPr>
            <p:cNvPr id="89" name="TextBox 89"/>
            <p:cNvSpPr txBox="1"/>
            <p:nvPr/>
          </p:nvSpPr>
          <p:spPr>
            <a:xfrm>
              <a:off x="12016878" y="9703053"/>
              <a:ext cx="7965735" cy="767581"/>
            </a:xfrm>
            <a:prstGeom prst="rect">
              <a:avLst/>
            </a:prstGeom>
          </p:spPr>
          <p:txBody>
            <a:bodyPr wrap="square" lIns="0" tIns="0" rIns="0" bIns="0" rtlCol="0" anchor="t">
              <a:spAutoFit/>
            </a:bodyPr>
            <a:lstStyle/>
            <a:p>
              <a:pPr>
                <a:lnSpc>
                  <a:spcPts val="6162"/>
                </a:lnSpc>
              </a:pPr>
              <a:r>
                <a:rPr lang="en-US" sz="4800" b="1" dirty="0">
                  <a:solidFill>
                    <a:srgbClr val="FFFFFF"/>
                  </a:solidFill>
                  <a:latin typeface="Frutiger LT Pro 87 XBlack Cn" panose="020B0602020204020204" pitchFamily="34" charset="77"/>
                </a:rPr>
                <a:t>SUB-HEADING</a:t>
              </a:r>
            </a:p>
          </p:txBody>
        </p:sp>
      </p:grpSp>
      <p:sp>
        <p:nvSpPr>
          <p:cNvPr id="90" name="Freeform 90"/>
          <p:cNvSpPr/>
          <p:nvPr/>
        </p:nvSpPr>
        <p:spPr>
          <a:xfrm>
            <a:off x="3105835" y="18611367"/>
            <a:ext cx="5541712" cy="1233271"/>
          </a:xfrm>
          <a:custGeom>
            <a:avLst/>
            <a:gdLst/>
            <a:ahLst/>
            <a:cxnLst/>
            <a:rect l="l" t="t" r="r" b="b"/>
            <a:pathLst>
              <a:path w="5541712" h="1233271">
                <a:moveTo>
                  <a:pt x="0" y="0"/>
                </a:moveTo>
                <a:lnTo>
                  <a:pt x="5541712" y="0"/>
                </a:lnTo>
                <a:lnTo>
                  <a:pt x="5541712" y="1233271"/>
                </a:lnTo>
                <a:lnTo>
                  <a:pt x="0" y="1233271"/>
                </a:lnTo>
                <a:lnTo>
                  <a:pt x="0" y="0"/>
                </a:lnTo>
                <a:close/>
              </a:path>
            </a:pathLst>
          </a:custGeom>
          <a:blipFill>
            <a:blip r:embed="rId4"/>
            <a:stretch>
              <a:fillRect/>
            </a:stretch>
          </a:blipFill>
        </p:spPr>
      </p:sp>
      <p:sp>
        <p:nvSpPr>
          <p:cNvPr id="91" name="TextBox 91"/>
          <p:cNvSpPr txBox="1"/>
          <p:nvPr/>
        </p:nvSpPr>
        <p:spPr>
          <a:xfrm>
            <a:off x="2204878" y="9464210"/>
            <a:ext cx="7672740" cy="2228367"/>
          </a:xfrm>
          <a:prstGeom prst="rect">
            <a:avLst/>
          </a:prstGeom>
        </p:spPr>
        <p:txBody>
          <a:bodyPr lIns="0" tIns="0" rIns="0" bIns="0" rtlCol="0" anchor="t">
            <a:spAutoFit/>
          </a:bodyPr>
          <a:lstStyle/>
          <a:p>
            <a:pPr algn="ctr">
              <a:lnSpc>
                <a:spcPts val="8867"/>
              </a:lnSpc>
            </a:pPr>
            <a:r>
              <a:rPr lang="en-US" sz="7200" b="1" dirty="0">
                <a:solidFill>
                  <a:srgbClr val="0C2340"/>
                </a:solidFill>
                <a:latin typeface="Frutiger LT Pro 57 Condensed" panose="020B0606020204020204" pitchFamily="34" charset="77"/>
              </a:rPr>
              <a:t>Poster Title Placeholder</a:t>
            </a:r>
          </a:p>
        </p:txBody>
      </p:sp>
      <p:sp>
        <p:nvSpPr>
          <p:cNvPr id="92" name="TextBox 92"/>
          <p:cNvSpPr txBox="1"/>
          <p:nvPr/>
        </p:nvSpPr>
        <p:spPr>
          <a:xfrm>
            <a:off x="2264443" y="14423447"/>
            <a:ext cx="7477542" cy="904287"/>
          </a:xfrm>
          <a:prstGeom prst="rect">
            <a:avLst/>
          </a:prstGeom>
        </p:spPr>
        <p:txBody>
          <a:bodyPr wrap="square" lIns="0" tIns="0" rIns="0" bIns="0" rtlCol="0" anchor="t">
            <a:spAutoFit/>
          </a:bodyPr>
          <a:lstStyle/>
          <a:p>
            <a:pPr algn="ctr">
              <a:lnSpc>
                <a:spcPts val="7400"/>
              </a:lnSpc>
            </a:pPr>
            <a:r>
              <a:rPr lang="en-US" sz="5400" b="1" dirty="0">
                <a:solidFill>
                  <a:srgbClr val="0C2340"/>
                </a:solidFill>
                <a:latin typeface="Frutiger LT Pro 57 Condensed" panose="020B0606020204020204" pitchFamily="34" charset="77"/>
              </a:rPr>
              <a:t>Name(s)</a:t>
            </a:r>
          </a:p>
        </p:txBody>
      </p:sp>
      <p:sp>
        <p:nvSpPr>
          <p:cNvPr id="93" name="TextBox 93"/>
          <p:cNvSpPr txBox="1"/>
          <p:nvPr/>
        </p:nvSpPr>
        <p:spPr>
          <a:xfrm>
            <a:off x="2204878" y="12338213"/>
            <a:ext cx="7343627" cy="677108"/>
          </a:xfrm>
          <a:prstGeom prst="rect">
            <a:avLst/>
          </a:prstGeom>
        </p:spPr>
        <p:txBody>
          <a:bodyPr lIns="0" tIns="0" rIns="0" bIns="0" rtlCol="0" anchor="t">
            <a:spAutoFit/>
          </a:bodyPr>
          <a:lstStyle/>
          <a:p>
            <a:pPr algn="ctr"/>
            <a:r>
              <a:rPr lang="en-US" sz="4400">
                <a:solidFill>
                  <a:srgbClr val="0C2340"/>
                </a:solidFill>
                <a:latin typeface="Calibri" panose="020F0502020204030204" pitchFamily="34" charset="0"/>
                <a:cs typeface="Calibri" panose="020F0502020204030204" pitchFamily="34" charset="0"/>
              </a:rPr>
              <a:t>SUB-TITLE</a:t>
            </a:r>
          </a:p>
        </p:txBody>
      </p:sp>
      <p:sp>
        <p:nvSpPr>
          <p:cNvPr id="94" name="TextBox 94"/>
          <p:cNvSpPr txBox="1"/>
          <p:nvPr/>
        </p:nvSpPr>
        <p:spPr>
          <a:xfrm>
            <a:off x="22117961" y="11547545"/>
            <a:ext cx="8605879" cy="2585323"/>
          </a:xfrm>
          <a:prstGeom prst="rect">
            <a:avLst/>
          </a:prstGeom>
        </p:spPr>
        <p:txBody>
          <a:bodyPr lIns="0" tIns="0" rIns="0" bIns="0" rtlCol="0" anchor="t">
            <a:spAutoFit/>
          </a:bodyPr>
          <a:lstStyle/>
          <a:p>
            <a:r>
              <a:rPr lang="en-US" sz="2400" dirty="0">
                <a:solidFill>
                  <a:srgbClr val="000000"/>
                </a:solidFill>
                <a:latin typeface="Calibri" panose="020F0502020204030204" pitchFamily="34" charset="0"/>
                <a:cs typeface="Calibri" panose="020F0502020204030204" pitchFamily="34" charset="0"/>
              </a:rPr>
              <a:t>"Sed </a:t>
            </a:r>
            <a:r>
              <a:rPr lang="en-US" sz="2400" dirty="0" err="1">
                <a:solidFill>
                  <a:srgbClr val="000000"/>
                </a:solidFill>
                <a:latin typeface="Calibri" panose="020F0502020204030204" pitchFamily="34" charset="0"/>
                <a:cs typeface="Calibri" panose="020F0502020204030204" pitchFamily="34" charset="0"/>
              </a:rPr>
              <a:t>ut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perspiciatis</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unde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omnis</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iste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natus</a:t>
            </a:r>
            <a:r>
              <a:rPr lang="en-US" sz="2400" dirty="0">
                <a:solidFill>
                  <a:srgbClr val="000000"/>
                </a:solidFill>
                <a:latin typeface="Calibri" panose="020F0502020204030204" pitchFamily="34" charset="0"/>
                <a:cs typeface="Calibri" panose="020F0502020204030204" pitchFamily="34" charset="0"/>
              </a:rPr>
              <a:t> error sit </a:t>
            </a:r>
            <a:r>
              <a:rPr lang="en-US" sz="2400" dirty="0" err="1">
                <a:solidFill>
                  <a:srgbClr val="000000"/>
                </a:solidFill>
                <a:latin typeface="Calibri" panose="020F0502020204030204" pitchFamily="34" charset="0"/>
                <a:cs typeface="Calibri" panose="020F0502020204030204" pitchFamily="34" charset="0"/>
              </a:rPr>
              <a:t>voluptatem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accusantium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doloremque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laudantium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totam</a:t>
            </a:r>
            <a:r>
              <a:rPr lang="en-US" sz="2400" dirty="0">
                <a:solidFill>
                  <a:srgbClr val="000000"/>
                </a:solidFill>
                <a:latin typeface="Calibri" panose="020F0502020204030204" pitchFamily="34" charset="0"/>
                <a:cs typeface="Calibri" panose="020F0502020204030204" pitchFamily="34" charset="0"/>
              </a:rPr>
              <a:t> rem </a:t>
            </a:r>
            <a:r>
              <a:rPr lang="en-US" sz="2400" dirty="0" err="1">
                <a:solidFill>
                  <a:srgbClr val="000000"/>
                </a:solidFill>
                <a:latin typeface="Calibri" panose="020F0502020204030204" pitchFamily="34" charset="0"/>
                <a:cs typeface="Calibri" panose="020F0502020204030204" pitchFamily="34" charset="0"/>
              </a:rPr>
              <a:t>aperiam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eaque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ipsa</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quae</a:t>
            </a:r>
            <a:r>
              <a:rPr lang="en-US" sz="2400" dirty="0">
                <a:solidFill>
                  <a:srgbClr val="000000"/>
                </a:solidFill>
                <a:latin typeface="Calibri" panose="020F0502020204030204" pitchFamily="34" charset="0"/>
                <a:cs typeface="Calibri" panose="020F0502020204030204" pitchFamily="34" charset="0"/>
              </a:rPr>
              <a:t> ab </a:t>
            </a:r>
            <a:r>
              <a:rPr lang="en-US" sz="2400" dirty="0" err="1">
                <a:solidFill>
                  <a:srgbClr val="000000"/>
                </a:solidFill>
                <a:latin typeface="Calibri" panose="020F0502020204030204" pitchFamily="34" charset="0"/>
                <a:cs typeface="Calibri" panose="020F0502020204030204" pitchFamily="34" charset="0"/>
              </a:rPr>
              <a:t>illo</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inventore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veritatis</a:t>
            </a:r>
            <a:r>
              <a:rPr lang="en-US" sz="2400" dirty="0">
                <a:solidFill>
                  <a:srgbClr val="000000"/>
                </a:solidFill>
                <a:latin typeface="Calibri" panose="020F0502020204030204" pitchFamily="34" charset="0"/>
                <a:cs typeface="Calibri" panose="020F0502020204030204" pitchFamily="34" charset="0"/>
              </a:rPr>
              <a:t> et quasi </a:t>
            </a:r>
            <a:r>
              <a:rPr lang="en-US" sz="2400" dirty="0" err="1">
                <a:solidFill>
                  <a:srgbClr val="000000"/>
                </a:solidFill>
                <a:latin typeface="Calibri" panose="020F0502020204030204" pitchFamily="34" charset="0"/>
                <a:cs typeface="Calibri" panose="020F0502020204030204" pitchFamily="34" charset="0"/>
              </a:rPr>
              <a:t>architecto</a:t>
            </a:r>
            <a:r>
              <a:rPr lang="en-US" sz="2400" dirty="0">
                <a:solidFill>
                  <a:srgbClr val="000000"/>
                </a:solidFill>
                <a:latin typeface="Calibri" panose="020F0502020204030204" pitchFamily="34" charset="0"/>
                <a:cs typeface="Calibri" panose="020F0502020204030204" pitchFamily="34" charset="0"/>
              </a:rPr>
              <a:t> beatae vitae dicta sunt </a:t>
            </a:r>
            <a:r>
              <a:rPr lang="en-US" sz="2400" dirty="0" err="1">
                <a:solidFill>
                  <a:srgbClr val="000000"/>
                </a:solidFill>
                <a:latin typeface="Calibri" panose="020F0502020204030204" pitchFamily="34" charset="0"/>
                <a:cs typeface="Calibri" panose="020F0502020204030204" pitchFamily="34" charset="0"/>
              </a:rPr>
              <a:t>explicabo</a:t>
            </a:r>
            <a:r>
              <a:rPr lang="en-US" sz="2400" dirty="0">
                <a:solidFill>
                  <a:srgbClr val="000000"/>
                </a:solidFill>
                <a:latin typeface="Calibri" panose="020F0502020204030204" pitchFamily="34" charset="0"/>
                <a:cs typeface="Calibri" panose="020F0502020204030204" pitchFamily="34" charset="0"/>
              </a:rPr>
              <a:t>. Nemo </a:t>
            </a:r>
            <a:r>
              <a:rPr lang="en-US" sz="2400" dirty="0" err="1">
                <a:solidFill>
                  <a:srgbClr val="000000"/>
                </a:solidFill>
                <a:latin typeface="Calibri" panose="020F0502020204030204" pitchFamily="34" charset="0"/>
                <a:cs typeface="Calibri" panose="020F0502020204030204" pitchFamily="34" charset="0"/>
              </a:rPr>
              <a:t>enim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ipsam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voluptatem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quia</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voluptas</a:t>
            </a:r>
            <a:r>
              <a:rPr lang="en-US" sz="2400" dirty="0">
                <a:solidFill>
                  <a:srgbClr val="000000"/>
                </a:solidFill>
                <a:latin typeface="Calibri" panose="020F0502020204030204" pitchFamily="34" charset="0"/>
                <a:cs typeface="Calibri" panose="020F0502020204030204" pitchFamily="34" charset="0"/>
              </a:rPr>
              <a:t> sit </a:t>
            </a:r>
            <a:r>
              <a:rPr lang="en-US" sz="2400" dirty="0" err="1">
                <a:solidFill>
                  <a:srgbClr val="000000"/>
                </a:solidFill>
                <a:latin typeface="Calibri" panose="020F0502020204030204" pitchFamily="34" charset="0"/>
                <a:cs typeface="Calibri" panose="020F0502020204030204" pitchFamily="34" charset="0"/>
              </a:rPr>
              <a:t>aspernatur</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aut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odit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aut</a:t>
            </a:r>
            <a:r>
              <a:rPr lang="en-US" sz="2400" dirty="0">
                <a:solidFill>
                  <a:srgbClr val="000000"/>
                </a:solidFill>
                <a:latin typeface="Calibri" panose="020F0502020204030204" pitchFamily="34" charset="0"/>
                <a:cs typeface="Calibri" panose="020F0502020204030204" pitchFamily="34" charset="0"/>
              </a:rPr>
              <a:t> fugit, sed </a:t>
            </a:r>
            <a:r>
              <a:rPr lang="en-US" sz="2400" dirty="0" err="1">
                <a:solidFill>
                  <a:srgbClr val="000000"/>
                </a:solidFill>
                <a:latin typeface="Calibri" panose="020F0502020204030204" pitchFamily="34" charset="0"/>
                <a:cs typeface="Calibri" panose="020F0502020204030204" pitchFamily="34" charset="0"/>
              </a:rPr>
              <a:t>quia</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consequuntur</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magni</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dolores</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eos</a:t>
            </a:r>
            <a:r>
              <a:rPr lang="en-US" sz="2400" dirty="0">
                <a:solidFill>
                  <a:srgbClr val="000000"/>
                </a:solidFill>
                <a:latin typeface="Calibri" panose="020F0502020204030204" pitchFamily="34" charset="0"/>
                <a:cs typeface="Calibri" panose="020F0502020204030204" pitchFamily="34" charset="0"/>
              </a:rPr>
              <a:t> qui </a:t>
            </a:r>
            <a:r>
              <a:rPr lang="en-US" sz="2400" dirty="0" err="1">
                <a:solidFill>
                  <a:srgbClr val="000000"/>
                </a:solidFill>
                <a:latin typeface="Calibri" panose="020F0502020204030204" pitchFamily="34" charset="0"/>
                <a:cs typeface="Calibri" panose="020F0502020204030204" pitchFamily="34" charset="0"/>
              </a:rPr>
              <a:t>ratione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voluptatem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sequi</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nesciunt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Neque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porro</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quisquam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est</a:t>
            </a:r>
            <a:r>
              <a:rPr lang="en-US" sz="2400" dirty="0">
                <a:solidFill>
                  <a:srgbClr val="000000"/>
                </a:solidFill>
                <a:latin typeface="Calibri" panose="020F0502020204030204" pitchFamily="34" charset="0"/>
                <a:cs typeface="Calibri" panose="020F0502020204030204" pitchFamily="34" charset="0"/>
              </a:rPr>
              <a:t>, qui </a:t>
            </a:r>
            <a:r>
              <a:rPr lang="en-US" sz="2400" dirty="0" err="1">
                <a:solidFill>
                  <a:srgbClr val="000000"/>
                </a:solidFill>
                <a:latin typeface="Calibri" panose="020F0502020204030204" pitchFamily="34" charset="0"/>
                <a:cs typeface="Calibri" panose="020F0502020204030204" pitchFamily="34" charset="0"/>
              </a:rPr>
              <a:t>dolorem</a:t>
            </a:r>
            <a:r>
              <a:rPr lang="en-US" sz="2400" dirty="0">
                <a:solidFill>
                  <a:srgbClr val="000000"/>
                </a:solidFill>
                <a:latin typeface="Calibri" panose="020F0502020204030204" pitchFamily="34" charset="0"/>
                <a:cs typeface="Calibri" panose="020F0502020204030204" pitchFamily="34" charset="0"/>
              </a:rPr>
              <a:t> ipsum </a:t>
            </a:r>
            <a:r>
              <a:rPr lang="en-US" sz="2400" dirty="0" err="1">
                <a:solidFill>
                  <a:srgbClr val="000000"/>
                </a:solidFill>
                <a:latin typeface="Calibri" panose="020F0502020204030204" pitchFamily="34" charset="0"/>
                <a:cs typeface="Calibri" panose="020F0502020204030204" pitchFamily="34" charset="0"/>
              </a:rPr>
              <a:t>quia</a:t>
            </a:r>
            <a:r>
              <a:rPr lang="en-US" sz="2400" dirty="0">
                <a:solidFill>
                  <a:srgbClr val="000000"/>
                </a:solidFill>
                <a:latin typeface="Calibri" panose="020F0502020204030204" pitchFamily="34" charset="0"/>
                <a:cs typeface="Calibri" panose="020F0502020204030204" pitchFamily="34" charset="0"/>
              </a:rPr>
              <a:t> dolor sit </a:t>
            </a:r>
            <a:r>
              <a:rPr lang="en-US" sz="2400" dirty="0" err="1">
                <a:solidFill>
                  <a:srgbClr val="000000"/>
                </a:solidFill>
                <a:latin typeface="Calibri" panose="020F0502020204030204" pitchFamily="34" charset="0"/>
                <a:cs typeface="Calibri" panose="020F0502020204030204" pitchFamily="34" charset="0"/>
              </a:rPr>
              <a:t>amet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consectetur</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adipisci</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velit</a:t>
            </a:r>
            <a:r>
              <a:rPr lang="en-US" sz="2400" dirty="0">
                <a:solidFill>
                  <a:srgbClr val="000000"/>
                </a:solidFill>
                <a:latin typeface="Calibri" panose="020F0502020204030204" pitchFamily="34" charset="0"/>
                <a:cs typeface="Calibri" panose="020F0502020204030204" pitchFamily="34" charset="0"/>
              </a:rPr>
              <a:t>.</a:t>
            </a:r>
          </a:p>
        </p:txBody>
      </p:sp>
      <p:sp>
        <p:nvSpPr>
          <p:cNvPr id="95" name="TextBox 95"/>
          <p:cNvSpPr txBox="1"/>
          <p:nvPr/>
        </p:nvSpPr>
        <p:spPr>
          <a:xfrm>
            <a:off x="22110133" y="6232770"/>
            <a:ext cx="1962934" cy="2585323"/>
          </a:xfrm>
          <a:prstGeom prst="rect">
            <a:avLst/>
          </a:prstGeom>
        </p:spPr>
        <p:txBody>
          <a:bodyPr lIns="0" tIns="0" rIns="0" bIns="0" rtlCol="0" anchor="t">
            <a:spAutoFit/>
          </a:bodyPr>
          <a:lstStyle/>
          <a:p>
            <a:r>
              <a:rPr lang="en-US" sz="2400">
                <a:solidFill>
                  <a:srgbClr val="000000"/>
                </a:solidFill>
                <a:latin typeface="Calibri" panose="020F0502020204030204" pitchFamily="34" charset="0"/>
                <a:cs typeface="Calibri" panose="020F0502020204030204" pitchFamily="34" charset="0"/>
              </a:rPr>
              <a:t>"Quia non numquam eius modi t ut labore et dolore magnam aliquam heerit.</a:t>
            </a:r>
          </a:p>
          <a:p>
            <a:endParaRPr lang="en-US" sz="2400">
              <a:solidFill>
                <a:srgbClr val="000000"/>
              </a:solidFill>
              <a:latin typeface="Calibri" panose="020F0502020204030204" pitchFamily="34" charset="0"/>
              <a:cs typeface="Calibri" panose="020F0502020204030204" pitchFamily="34" charset="0"/>
            </a:endParaRPr>
          </a:p>
        </p:txBody>
      </p:sp>
      <p:sp>
        <p:nvSpPr>
          <p:cNvPr id="96" name="TextBox 96"/>
          <p:cNvSpPr txBox="1"/>
          <p:nvPr/>
        </p:nvSpPr>
        <p:spPr>
          <a:xfrm>
            <a:off x="11890114" y="11084469"/>
            <a:ext cx="8431103" cy="4431983"/>
          </a:xfrm>
          <a:prstGeom prst="rect">
            <a:avLst/>
          </a:prstGeom>
        </p:spPr>
        <p:txBody>
          <a:bodyPr lIns="0" tIns="0" rIns="0" bIns="0" rtlCol="0" anchor="t">
            <a:spAutoFit/>
          </a:bodyPr>
          <a:lstStyle/>
          <a:p>
            <a:r>
              <a:rPr lang="en-US" sz="2400" dirty="0">
                <a:solidFill>
                  <a:srgbClr val="000000"/>
                </a:solidFill>
                <a:latin typeface="Calibri" panose="020F0502020204030204" pitchFamily="34" charset="0"/>
                <a:cs typeface="Calibri" panose="020F0502020204030204" pitchFamily="34" charset="0"/>
              </a:rPr>
              <a:t>"Sed </a:t>
            </a:r>
            <a:r>
              <a:rPr lang="en-US" sz="2400" dirty="0" err="1">
                <a:solidFill>
                  <a:srgbClr val="000000"/>
                </a:solidFill>
                <a:latin typeface="Calibri" panose="020F0502020204030204" pitchFamily="34" charset="0"/>
                <a:cs typeface="Calibri" panose="020F0502020204030204" pitchFamily="34" charset="0"/>
              </a:rPr>
              <a:t>ut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perspiciatis</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unde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omnis</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iste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natus</a:t>
            </a:r>
            <a:r>
              <a:rPr lang="en-US" sz="2400" dirty="0">
                <a:solidFill>
                  <a:srgbClr val="000000"/>
                </a:solidFill>
                <a:latin typeface="Calibri" panose="020F0502020204030204" pitchFamily="34" charset="0"/>
                <a:cs typeface="Calibri" panose="020F0502020204030204" pitchFamily="34" charset="0"/>
              </a:rPr>
              <a:t> error sit </a:t>
            </a:r>
            <a:r>
              <a:rPr lang="en-US" sz="2400" dirty="0" err="1">
                <a:solidFill>
                  <a:srgbClr val="000000"/>
                </a:solidFill>
                <a:latin typeface="Calibri" panose="020F0502020204030204" pitchFamily="34" charset="0"/>
                <a:cs typeface="Calibri" panose="020F0502020204030204" pitchFamily="34" charset="0"/>
              </a:rPr>
              <a:t>voluptatem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accusantium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doloremque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laudantium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totam</a:t>
            </a:r>
            <a:r>
              <a:rPr lang="en-US" sz="2400" dirty="0">
                <a:solidFill>
                  <a:srgbClr val="000000"/>
                </a:solidFill>
                <a:latin typeface="Calibri" panose="020F0502020204030204" pitchFamily="34" charset="0"/>
                <a:cs typeface="Calibri" panose="020F0502020204030204" pitchFamily="34" charset="0"/>
              </a:rPr>
              <a:t> rem </a:t>
            </a:r>
            <a:r>
              <a:rPr lang="en-US" sz="2400" dirty="0" err="1">
                <a:solidFill>
                  <a:srgbClr val="000000"/>
                </a:solidFill>
                <a:latin typeface="Calibri" panose="020F0502020204030204" pitchFamily="34" charset="0"/>
                <a:cs typeface="Calibri" panose="020F0502020204030204" pitchFamily="34" charset="0"/>
              </a:rPr>
              <a:t>aperiam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eaque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ipsa</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quae</a:t>
            </a:r>
            <a:r>
              <a:rPr lang="en-US" sz="2400" dirty="0">
                <a:solidFill>
                  <a:srgbClr val="000000"/>
                </a:solidFill>
                <a:latin typeface="Calibri" panose="020F0502020204030204" pitchFamily="34" charset="0"/>
                <a:cs typeface="Calibri" panose="020F0502020204030204" pitchFamily="34" charset="0"/>
              </a:rPr>
              <a:t> ab </a:t>
            </a:r>
            <a:r>
              <a:rPr lang="en-US" sz="2400" dirty="0" err="1">
                <a:solidFill>
                  <a:srgbClr val="000000"/>
                </a:solidFill>
                <a:latin typeface="Calibri" panose="020F0502020204030204" pitchFamily="34" charset="0"/>
                <a:cs typeface="Calibri" panose="020F0502020204030204" pitchFamily="34" charset="0"/>
              </a:rPr>
              <a:t>illo</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inventore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veritatis</a:t>
            </a:r>
            <a:r>
              <a:rPr lang="en-US" sz="2400" dirty="0">
                <a:solidFill>
                  <a:srgbClr val="000000"/>
                </a:solidFill>
                <a:latin typeface="Calibri" panose="020F0502020204030204" pitchFamily="34" charset="0"/>
                <a:cs typeface="Calibri" panose="020F0502020204030204" pitchFamily="34" charset="0"/>
              </a:rPr>
              <a:t> et quasi </a:t>
            </a:r>
            <a:r>
              <a:rPr lang="en-US" sz="2400" dirty="0" err="1">
                <a:solidFill>
                  <a:srgbClr val="000000"/>
                </a:solidFill>
                <a:latin typeface="Calibri" panose="020F0502020204030204" pitchFamily="34" charset="0"/>
                <a:cs typeface="Calibri" panose="020F0502020204030204" pitchFamily="34" charset="0"/>
              </a:rPr>
              <a:t>architecto</a:t>
            </a:r>
            <a:r>
              <a:rPr lang="en-US" sz="2400" dirty="0">
                <a:solidFill>
                  <a:srgbClr val="000000"/>
                </a:solidFill>
                <a:latin typeface="Calibri" panose="020F0502020204030204" pitchFamily="34" charset="0"/>
                <a:cs typeface="Calibri" panose="020F0502020204030204" pitchFamily="34" charset="0"/>
              </a:rPr>
              <a:t> beatae vitae dicta sunt </a:t>
            </a:r>
            <a:r>
              <a:rPr lang="en-US" sz="2400" dirty="0" err="1">
                <a:solidFill>
                  <a:srgbClr val="000000"/>
                </a:solidFill>
                <a:latin typeface="Calibri" panose="020F0502020204030204" pitchFamily="34" charset="0"/>
                <a:cs typeface="Calibri" panose="020F0502020204030204" pitchFamily="34" charset="0"/>
              </a:rPr>
              <a:t>ptatem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sequi</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porro</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quisquam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estut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aliquid</a:t>
            </a:r>
            <a:r>
              <a:rPr lang="en-US" sz="2400" dirty="0">
                <a:solidFill>
                  <a:srgbClr val="000000"/>
                </a:solidFill>
                <a:latin typeface="Calibri" panose="020F0502020204030204" pitchFamily="34" charset="0"/>
                <a:cs typeface="Calibri" panose="020F0502020204030204" pitchFamily="34" charset="0"/>
              </a:rPr>
              <a:t> ex </a:t>
            </a:r>
            <a:r>
              <a:rPr lang="en-US" sz="2400" dirty="0" err="1">
                <a:solidFill>
                  <a:srgbClr val="000000"/>
                </a:solidFill>
                <a:latin typeface="Calibri" panose="020F0502020204030204" pitchFamily="34" charset="0"/>
                <a:cs typeface="Calibri" panose="020F0502020204030204" pitchFamily="34" charset="0"/>
              </a:rPr>
              <a:t>ea</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commodi</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consequatur</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Quis</a:t>
            </a:r>
            <a:r>
              <a:rPr lang="en-US" sz="2400" dirty="0">
                <a:solidFill>
                  <a:srgbClr val="000000"/>
                </a:solidFill>
                <a:latin typeface="Calibri" panose="020F0502020204030204" pitchFamily="34" charset="0"/>
                <a:cs typeface="Calibri" panose="020F0502020204030204" pitchFamily="34" charset="0"/>
              </a:rPr>
              <a:t> autem vel </a:t>
            </a:r>
            <a:r>
              <a:rPr lang="en-US" sz="2400" dirty="0" err="1">
                <a:solidFill>
                  <a:srgbClr val="000000"/>
                </a:solidFill>
                <a:latin typeface="Calibri" panose="020F0502020204030204" pitchFamily="34" charset="0"/>
                <a:cs typeface="Calibri" panose="020F0502020204030204" pitchFamily="34" charset="0"/>
              </a:rPr>
              <a:t>eum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iure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reprehenderit</a:t>
            </a:r>
            <a:r>
              <a:rPr lang="en-US" sz="2400" dirty="0">
                <a:solidFill>
                  <a:srgbClr val="000000"/>
                </a:solidFill>
                <a:latin typeface="Calibri" panose="020F0502020204030204" pitchFamily="34" charset="0"/>
                <a:cs typeface="Calibri" panose="020F0502020204030204" pitchFamily="34" charset="0"/>
              </a:rPr>
              <a:t> qui in </a:t>
            </a:r>
            <a:r>
              <a:rPr lang="en-US" sz="2400" dirty="0" err="1">
                <a:solidFill>
                  <a:srgbClr val="000000"/>
                </a:solidFill>
                <a:latin typeface="Calibri" panose="020F0502020204030204" pitchFamily="34" charset="0"/>
                <a:cs typeface="Calibri" panose="020F0502020204030204" pitchFamily="34" charset="0"/>
              </a:rPr>
              <a:t>ea</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voluptate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velit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fugiat</a:t>
            </a:r>
            <a:r>
              <a:rPr lang="en-US" sz="2400" dirty="0">
                <a:solidFill>
                  <a:srgbClr val="000000"/>
                </a:solidFill>
                <a:latin typeface="Calibri" panose="020F0502020204030204" pitchFamily="34" charset="0"/>
                <a:cs typeface="Calibri" panose="020F0502020204030204" pitchFamily="34" charset="0"/>
              </a:rPr>
              <a:t> quo </a:t>
            </a:r>
            <a:r>
              <a:rPr lang="en-US" sz="2400" dirty="0" err="1">
                <a:solidFill>
                  <a:srgbClr val="000000"/>
                </a:solidFill>
                <a:latin typeface="Calibri" panose="020F0502020204030204" pitchFamily="34" charset="0"/>
                <a:cs typeface="Calibri" panose="020F0502020204030204" pitchFamily="34" charset="0"/>
              </a:rPr>
              <a:t>voluptas</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nulla</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pariatur</a:t>
            </a:r>
            <a:r>
              <a:rPr lang="en-US" sz="2400" dirty="0">
                <a:solidFill>
                  <a:srgbClr val="000000"/>
                </a:solidFill>
                <a:latin typeface="Calibri" panose="020F0502020204030204" pitchFamily="34" charset="0"/>
                <a:cs typeface="Calibri" panose="020F0502020204030204" pitchFamily="34" charset="0"/>
              </a:rPr>
              <a:t>?"</a:t>
            </a:r>
          </a:p>
          <a:p>
            <a:endParaRPr lang="en-US" sz="2400" dirty="0">
              <a:solidFill>
                <a:srgbClr val="000000"/>
              </a:solidFill>
              <a:latin typeface="Calibri" panose="020F0502020204030204" pitchFamily="34" charset="0"/>
              <a:cs typeface="Calibri" panose="020F0502020204030204" pitchFamily="34" charset="0"/>
            </a:endParaRPr>
          </a:p>
          <a:p>
            <a:r>
              <a:rPr lang="en-US" sz="2400" dirty="0" err="1">
                <a:solidFill>
                  <a:srgbClr val="000000"/>
                </a:solidFill>
                <a:latin typeface="Calibri" panose="020F0502020204030204" pitchFamily="34" charset="0"/>
                <a:cs typeface="Calibri" panose="020F0502020204030204" pitchFamily="34" charset="0"/>
              </a:rPr>
              <a:t>Quia</a:t>
            </a:r>
            <a:r>
              <a:rPr lang="en-US" sz="2400" dirty="0">
                <a:solidFill>
                  <a:srgbClr val="000000"/>
                </a:solidFill>
                <a:latin typeface="Calibri" panose="020F0502020204030204" pitchFamily="34" charset="0"/>
                <a:cs typeface="Calibri" panose="020F0502020204030204" pitchFamily="34" charset="0"/>
              </a:rPr>
              <a:t> non </a:t>
            </a:r>
            <a:r>
              <a:rPr lang="en-US" sz="2400" dirty="0" err="1">
                <a:solidFill>
                  <a:srgbClr val="000000"/>
                </a:solidFill>
                <a:latin typeface="Calibri" panose="020F0502020204030204" pitchFamily="34" charset="0"/>
                <a:cs typeface="Calibri" panose="020F0502020204030204" pitchFamily="34" charset="0"/>
              </a:rPr>
              <a:t>numquam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eius</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modi</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tempora</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incidunt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ut</a:t>
            </a:r>
            <a:r>
              <a:rPr lang="en-US" sz="2400" dirty="0">
                <a:solidFill>
                  <a:srgbClr val="000000"/>
                </a:solidFill>
                <a:latin typeface="Calibri" panose="020F0502020204030204" pitchFamily="34" charset="0"/>
                <a:cs typeface="Calibri" panose="020F0502020204030204" pitchFamily="34" charset="0"/>
              </a:rPr>
              <a:t> labore et dolore </a:t>
            </a:r>
            <a:r>
              <a:rPr lang="en-US" sz="2400" dirty="0" err="1">
                <a:solidFill>
                  <a:srgbClr val="000000"/>
                </a:solidFill>
                <a:latin typeface="Calibri" panose="020F0502020204030204" pitchFamily="34" charset="0"/>
                <a:cs typeface="Calibri" panose="020F0502020204030204" pitchFamily="34" charset="0"/>
              </a:rPr>
              <a:t>magnam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aliquam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quaerat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voluptatem</a:t>
            </a:r>
            <a:r>
              <a:rPr lang="en-US" sz="2400" dirty="0">
                <a:solidFill>
                  <a:srgbClr val="000000"/>
                </a:solidFill>
                <a:latin typeface="Calibri" panose="020F0502020204030204" pitchFamily="34" charset="0"/>
                <a:cs typeface="Calibri" panose="020F0502020204030204" pitchFamily="34" charset="0"/>
              </a:rPr>
              <a:t>. Ut </a:t>
            </a:r>
            <a:r>
              <a:rPr lang="en-US" sz="2400" dirty="0" err="1">
                <a:solidFill>
                  <a:srgbClr val="000000"/>
                </a:solidFill>
                <a:latin typeface="Calibri" panose="020F0502020204030204" pitchFamily="34" charset="0"/>
                <a:cs typeface="Calibri" panose="020F0502020204030204" pitchFamily="34" charset="0"/>
              </a:rPr>
              <a:t>enim</a:t>
            </a:r>
            <a:r>
              <a:rPr lang="en-US" sz="2400" dirty="0">
                <a:solidFill>
                  <a:srgbClr val="000000"/>
                </a:solidFill>
                <a:latin typeface="Calibri" panose="020F0502020204030204" pitchFamily="34" charset="0"/>
                <a:cs typeface="Calibri" panose="020F0502020204030204" pitchFamily="34" charset="0"/>
              </a:rPr>
              <a:t> ad minima </a:t>
            </a:r>
            <a:r>
              <a:rPr lang="en-US" sz="2400" dirty="0" err="1">
                <a:solidFill>
                  <a:srgbClr val="000000"/>
                </a:solidFill>
                <a:latin typeface="Calibri" panose="020F0502020204030204" pitchFamily="34" charset="0"/>
                <a:cs typeface="Calibri" panose="020F0502020204030204" pitchFamily="34" charset="0"/>
              </a:rPr>
              <a:t>veniam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quis</a:t>
            </a:r>
            <a:r>
              <a:rPr lang="en-US" sz="2400" dirty="0">
                <a:solidFill>
                  <a:srgbClr val="000000"/>
                </a:solidFill>
                <a:latin typeface="Calibri" panose="020F0502020204030204" pitchFamily="34" charset="0"/>
                <a:cs typeface="Calibri" panose="020F0502020204030204" pitchFamily="34" charset="0"/>
              </a:rPr>
              <a:t> nostrum </a:t>
            </a:r>
            <a:r>
              <a:rPr lang="en-US" sz="2400" dirty="0" err="1">
                <a:solidFill>
                  <a:srgbClr val="000000"/>
                </a:solidFill>
                <a:latin typeface="Calibri" panose="020F0502020204030204" pitchFamily="34" charset="0"/>
                <a:cs typeface="Calibri" panose="020F0502020204030204" pitchFamily="34" charset="0"/>
              </a:rPr>
              <a:t>exercitationem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ullam</a:t>
            </a:r>
            <a:r>
              <a:rPr lang="en-US" sz="2400" dirty="0">
                <a:solidFill>
                  <a:srgbClr val="000000"/>
                </a:solidFill>
                <a:latin typeface="Calibri" panose="020F0502020204030204" pitchFamily="34" charset="0"/>
                <a:cs typeface="Calibri" panose="020F0502020204030204" pitchFamily="34" charset="0"/>
              </a:rPr>
              <a:t> corporis </a:t>
            </a:r>
            <a:r>
              <a:rPr lang="en-US" sz="2400" dirty="0" err="1">
                <a:solidFill>
                  <a:srgbClr val="000000"/>
                </a:solidFill>
                <a:latin typeface="Calibri" panose="020F0502020204030204" pitchFamily="34" charset="0"/>
                <a:cs typeface="Calibri" panose="020F0502020204030204" pitchFamily="34" charset="0"/>
              </a:rPr>
              <a:t>suscipit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laboriosam</a:t>
            </a:r>
            <a:r>
              <a:rPr lang="en-US" sz="2400" dirty="0">
                <a:solidFill>
                  <a:srgbClr val="000000"/>
                </a:solidFill>
                <a:latin typeface="Calibri" panose="020F0502020204030204" pitchFamily="34" charset="0"/>
                <a:cs typeface="Calibri" panose="020F0502020204030204" pitchFamily="34" charset="0"/>
              </a:rPr>
              <a:t>, nisi </a:t>
            </a:r>
            <a:r>
              <a:rPr lang="en-US" sz="2400" dirty="0" err="1">
                <a:solidFill>
                  <a:srgbClr val="000000"/>
                </a:solidFill>
                <a:latin typeface="Calibri" panose="020F0502020204030204" pitchFamily="34" charset="0"/>
                <a:cs typeface="Calibri" panose="020F0502020204030204" pitchFamily="34" charset="0"/>
              </a:rPr>
              <a:t>ut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aliquid</a:t>
            </a:r>
            <a:r>
              <a:rPr lang="en-US" sz="2400" dirty="0">
                <a:solidFill>
                  <a:srgbClr val="000000"/>
                </a:solidFill>
                <a:latin typeface="Calibri" panose="020F0502020204030204" pitchFamily="34" charset="0"/>
                <a:cs typeface="Calibri" panose="020F0502020204030204" pitchFamily="34" charset="0"/>
              </a:rPr>
              <a:t> ex </a:t>
            </a:r>
            <a:r>
              <a:rPr lang="en-US" sz="2400" dirty="0" err="1">
                <a:solidFill>
                  <a:srgbClr val="000000"/>
                </a:solidFill>
                <a:latin typeface="Calibri" panose="020F0502020204030204" pitchFamily="34" charset="0"/>
                <a:cs typeface="Calibri" panose="020F0502020204030204" pitchFamily="34" charset="0"/>
              </a:rPr>
              <a:t>ea</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commodi</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consequatur</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Quis</a:t>
            </a:r>
            <a:r>
              <a:rPr lang="en-US" sz="2400" dirty="0">
                <a:solidFill>
                  <a:srgbClr val="000000"/>
                </a:solidFill>
                <a:latin typeface="Calibri" panose="020F0502020204030204" pitchFamily="34" charset="0"/>
                <a:cs typeface="Calibri" panose="020F0502020204030204" pitchFamily="34" charset="0"/>
              </a:rPr>
              <a:t> autem vel </a:t>
            </a:r>
            <a:r>
              <a:rPr lang="en-US" sz="2400" dirty="0" err="1">
                <a:solidFill>
                  <a:srgbClr val="000000"/>
                </a:solidFill>
                <a:latin typeface="Calibri" panose="020F0502020204030204" pitchFamily="34" charset="0"/>
                <a:cs typeface="Calibri" panose="020F0502020204030204" pitchFamily="34" charset="0"/>
              </a:rPr>
              <a:t>eum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iure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reprehenderit</a:t>
            </a:r>
            <a:r>
              <a:rPr lang="en-US" sz="2400" dirty="0">
                <a:solidFill>
                  <a:srgbClr val="000000"/>
                </a:solidFill>
                <a:latin typeface="Calibri" panose="020F0502020204030204" pitchFamily="34" charset="0"/>
                <a:cs typeface="Calibri" panose="020F0502020204030204" pitchFamily="34" charset="0"/>
              </a:rPr>
              <a:t>.</a:t>
            </a:r>
          </a:p>
        </p:txBody>
      </p:sp>
      <p:sp>
        <p:nvSpPr>
          <p:cNvPr id="97" name="TextBox 97"/>
          <p:cNvSpPr txBox="1"/>
          <p:nvPr/>
        </p:nvSpPr>
        <p:spPr>
          <a:xfrm>
            <a:off x="11890114" y="2955852"/>
            <a:ext cx="8092500" cy="6002734"/>
          </a:xfrm>
          <a:prstGeom prst="rect">
            <a:avLst/>
          </a:prstGeom>
        </p:spPr>
        <p:txBody>
          <a:bodyPr lIns="0" tIns="0" rIns="0" bIns="0" rtlCol="0" anchor="t">
            <a:spAutoFit/>
          </a:bodyPr>
          <a:lstStyle/>
          <a:p>
            <a:r>
              <a:rPr lang="en-US" sz="2400" dirty="0">
                <a:solidFill>
                  <a:srgbClr val="000000"/>
                </a:solidFill>
                <a:latin typeface="Calibri" panose="020F0502020204030204" pitchFamily="34" charset="0"/>
                <a:cs typeface="Calibri" panose="020F0502020204030204" pitchFamily="34" charset="0"/>
              </a:rPr>
              <a:t>"Sed </a:t>
            </a:r>
            <a:r>
              <a:rPr lang="en-US" sz="2400" dirty="0" err="1">
                <a:solidFill>
                  <a:srgbClr val="000000"/>
                </a:solidFill>
                <a:latin typeface="Calibri" panose="020F0502020204030204" pitchFamily="34" charset="0"/>
                <a:cs typeface="Calibri" panose="020F0502020204030204" pitchFamily="34" charset="0"/>
              </a:rPr>
              <a:t>ut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perspiciatis</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unde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omnis</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iste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natus</a:t>
            </a:r>
            <a:r>
              <a:rPr lang="en-US" sz="2400" dirty="0">
                <a:solidFill>
                  <a:srgbClr val="000000"/>
                </a:solidFill>
                <a:latin typeface="Calibri" panose="020F0502020204030204" pitchFamily="34" charset="0"/>
                <a:cs typeface="Calibri" panose="020F0502020204030204" pitchFamily="34" charset="0"/>
              </a:rPr>
              <a:t> error sit </a:t>
            </a:r>
            <a:r>
              <a:rPr lang="en-US" sz="2400" dirty="0" err="1">
                <a:solidFill>
                  <a:srgbClr val="000000"/>
                </a:solidFill>
                <a:latin typeface="Calibri" panose="020F0502020204030204" pitchFamily="34" charset="0"/>
                <a:cs typeface="Calibri" panose="020F0502020204030204" pitchFamily="34" charset="0"/>
              </a:rPr>
              <a:t>voluptatem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accusantium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doloremque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laudantium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totam</a:t>
            </a:r>
            <a:r>
              <a:rPr lang="en-US" sz="2400" dirty="0">
                <a:solidFill>
                  <a:srgbClr val="000000"/>
                </a:solidFill>
                <a:latin typeface="Calibri" panose="020F0502020204030204" pitchFamily="34" charset="0"/>
                <a:cs typeface="Calibri" panose="020F0502020204030204" pitchFamily="34" charset="0"/>
              </a:rPr>
              <a:t> rem </a:t>
            </a:r>
            <a:r>
              <a:rPr lang="en-US" sz="2400" dirty="0" err="1">
                <a:solidFill>
                  <a:srgbClr val="000000"/>
                </a:solidFill>
                <a:latin typeface="Calibri" panose="020F0502020204030204" pitchFamily="34" charset="0"/>
                <a:cs typeface="Calibri" panose="020F0502020204030204" pitchFamily="34" charset="0"/>
              </a:rPr>
              <a:t>aperiam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eaque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ipsa</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quae</a:t>
            </a:r>
            <a:r>
              <a:rPr lang="en-US" sz="2400" dirty="0">
                <a:solidFill>
                  <a:srgbClr val="000000"/>
                </a:solidFill>
                <a:latin typeface="Calibri" panose="020F0502020204030204" pitchFamily="34" charset="0"/>
                <a:cs typeface="Calibri" panose="020F0502020204030204" pitchFamily="34" charset="0"/>
              </a:rPr>
              <a:t> ab </a:t>
            </a:r>
            <a:r>
              <a:rPr lang="en-US" sz="2400" dirty="0" err="1">
                <a:solidFill>
                  <a:srgbClr val="000000"/>
                </a:solidFill>
                <a:latin typeface="Calibri" panose="020F0502020204030204" pitchFamily="34" charset="0"/>
                <a:cs typeface="Calibri" panose="020F0502020204030204" pitchFamily="34" charset="0"/>
              </a:rPr>
              <a:t>illo</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inventore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veritatis</a:t>
            </a:r>
            <a:r>
              <a:rPr lang="en-US" sz="2400" dirty="0">
                <a:solidFill>
                  <a:srgbClr val="000000"/>
                </a:solidFill>
                <a:latin typeface="Calibri" panose="020F0502020204030204" pitchFamily="34" charset="0"/>
                <a:cs typeface="Calibri" panose="020F0502020204030204" pitchFamily="34" charset="0"/>
              </a:rPr>
              <a:t> et quasi </a:t>
            </a:r>
            <a:r>
              <a:rPr lang="en-US" sz="2400" dirty="0" err="1">
                <a:solidFill>
                  <a:srgbClr val="000000"/>
                </a:solidFill>
                <a:latin typeface="Calibri" panose="020F0502020204030204" pitchFamily="34" charset="0"/>
                <a:cs typeface="Calibri" panose="020F0502020204030204" pitchFamily="34" charset="0"/>
              </a:rPr>
              <a:t>architecto</a:t>
            </a:r>
            <a:r>
              <a:rPr lang="en-US" sz="2400" dirty="0">
                <a:solidFill>
                  <a:srgbClr val="000000"/>
                </a:solidFill>
                <a:latin typeface="Calibri" panose="020F0502020204030204" pitchFamily="34" charset="0"/>
                <a:cs typeface="Calibri" panose="020F0502020204030204" pitchFamily="34" charset="0"/>
              </a:rPr>
              <a:t> beatae vitae dicta sunt </a:t>
            </a:r>
            <a:r>
              <a:rPr lang="en-US" sz="2400" dirty="0" err="1">
                <a:solidFill>
                  <a:srgbClr val="000000"/>
                </a:solidFill>
                <a:latin typeface="Calibri" panose="020F0502020204030204" pitchFamily="34" charset="0"/>
                <a:cs typeface="Calibri" panose="020F0502020204030204" pitchFamily="34" charset="0"/>
              </a:rPr>
              <a:t>explicabo</a:t>
            </a:r>
            <a:r>
              <a:rPr lang="en-US" sz="2400" dirty="0">
                <a:solidFill>
                  <a:srgbClr val="000000"/>
                </a:solidFill>
                <a:latin typeface="Calibri" panose="020F0502020204030204" pitchFamily="34" charset="0"/>
                <a:cs typeface="Calibri" panose="020F0502020204030204" pitchFamily="34" charset="0"/>
              </a:rPr>
              <a:t>. Nemo </a:t>
            </a:r>
            <a:r>
              <a:rPr lang="en-US" sz="2400" dirty="0" err="1">
                <a:solidFill>
                  <a:srgbClr val="000000"/>
                </a:solidFill>
                <a:latin typeface="Calibri" panose="020F0502020204030204" pitchFamily="34" charset="0"/>
                <a:cs typeface="Calibri" panose="020F0502020204030204" pitchFamily="34" charset="0"/>
              </a:rPr>
              <a:t>enim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ipsam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voluptatem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quia</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voluptas</a:t>
            </a:r>
            <a:r>
              <a:rPr lang="en-US" sz="2400" dirty="0">
                <a:solidFill>
                  <a:srgbClr val="000000"/>
                </a:solidFill>
                <a:latin typeface="Calibri" panose="020F0502020204030204" pitchFamily="34" charset="0"/>
                <a:cs typeface="Calibri" panose="020F0502020204030204" pitchFamily="34" charset="0"/>
              </a:rPr>
              <a:t> sit </a:t>
            </a:r>
            <a:r>
              <a:rPr lang="en-US" sz="2400" dirty="0" err="1">
                <a:solidFill>
                  <a:srgbClr val="000000"/>
                </a:solidFill>
                <a:latin typeface="Calibri" panose="020F0502020204030204" pitchFamily="34" charset="0"/>
                <a:cs typeface="Calibri" panose="020F0502020204030204" pitchFamily="34" charset="0"/>
              </a:rPr>
              <a:t>aspernatur</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aut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odit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aut</a:t>
            </a:r>
            <a:r>
              <a:rPr lang="en-US" sz="2400" dirty="0">
                <a:solidFill>
                  <a:srgbClr val="000000"/>
                </a:solidFill>
                <a:latin typeface="Calibri" panose="020F0502020204030204" pitchFamily="34" charset="0"/>
                <a:cs typeface="Calibri" panose="020F0502020204030204" pitchFamily="34" charset="0"/>
              </a:rPr>
              <a:t> fugit, sed </a:t>
            </a:r>
            <a:r>
              <a:rPr lang="en-US" sz="2400" dirty="0" err="1">
                <a:solidFill>
                  <a:srgbClr val="000000"/>
                </a:solidFill>
                <a:latin typeface="Calibri" panose="020F0502020204030204" pitchFamily="34" charset="0"/>
                <a:cs typeface="Calibri" panose="020F0502020204030204" pitchFamily="34" charset="0"/>
              </a:rPr>
              <a:t>quia</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consequuntur</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magni</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dolores</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eos</a:t>
            </a:r>
            <a:r>
              <a:rPr lang="en-US" sz="2400" dirty="0">
                <a:solidFill>
                  <a:srgbClr val="000000"/>
                </a:solidFill>
                <a:latin typeface="Calibri" panose="020F0502020204030204" pitchFamily="34" charset="0"/>
                <a:cs typeface="Calibri" panose="020F0502020204030204" pitchFamily="34" charset="0"/>
              </a:rPr>
              <a:t> qui </a:t>
            </a:r>
            <a:r>
              <a:rPr lang="en-US" sz="2400" dirty="0" err="1">
                <a:solidFill>
                  <a:srgbClr val="000000"/>
                </a:solidFill>
                <a:latin typeface="Calibri" panose="020F0502020204030204" pitchFamily="34" charset="0"/>
                <a:cs typeface="Calibri" panose="020F0502020204030204" pitchFamily="34" charset="0"/>
              </a:rPr>
              <a:t>ratione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voluptatem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sequi</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nesciunt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Neque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porro</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quisquam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est</a:t>
            </a:r>
            <a:r>
              <a:rPr lang="en-US" sz="2400" dirty="0">
                <a:solidFill>
                  <a:srgbClr val="000000"/>
                </a:solidFill>
                <a:latin typeface="Calibri" panose="020F0502020204030204" pitchFamily="34" charset="0"/>
                <a:cs typeface="Calibri" panose="020F0502020204030204" pitchFamily="34" charset="0"/>
              </a:rPr>
              <a:t>, qui </a:t>
            </a:r>
            <a:r>
              <a:rPr lang="en-US" sz="2400" dirty="0" err="1">
                <a:solidFill>
                  <a:srgbClr val="000000"/>
                </a:solidFill>
                <a:latin typeface="Calibri" panose="020F0502020204030204" pitchFamily="34" charset="0"/>
                <a:cs typeface="Calibri" panose="020F0502020204030204" pitchFamily="34" charset="0"/>
              </a:rPr>
              <a:t>dolorem</a:t>
            </a:r>
            <a:r>
              <a:rPr lang="en-US" sz="2400" dirty="0">
                <a:solidFill>
                  <a:srgbClr val="000000"/>
                </a:solidFill>
                <a:latin typeface="Calibri" panose="020F0502020204030204" pitchFamily="34" charset="0"/>
                <a:cs typeface="Calibri" panose="020F0502020204030204" pitchFamily="34" charset="0"/>
              </a:rPr>
              <a:t> ipsum </a:t>
            </a:r>
            <a:r>
              <a:rPr lang="en-US" sz="2400" dirty="0" err="1">
                <a:solidFill>
                  <a:srgbClr val="000000"/>
                </a:solidFill>
                <a:latin typeface="Calibri" panose="020F0502020204030204" pitchFamily="34" charset="0"/>
                <a:cs typeface="Calibri" panose="020F0502020204030204" pitchFamily="34" charset="0"/>
              </a:rPr>
              <a:t>quia</a:t>
            </a:r>
            <a:r>
              <a:rPr lang="en-US" sz="2400" dirty="0">
                <a:solidFill>
                  <a:srgbClr val="000000"/>
                </a:solidFill>
                <a:latin typeface="Calibri" panose="020F0502020204030204" pitchFamily="34" charset="0"/>
                <a:cs typeface="Calibri" panose="020F0502020204030204" pitchFamily="34" charset="0"/>
              </a:rPr>
              <a:t> dolor sit </a:t>
            </a:r>
            <a:r>
              <a:rPr lang="en-US" sz="2400" dirty="0" err="1">
                <a:solidFill>
                  <a:srgbClr val="000000"/>
                </a:solidFill>
                <a:latin typeface="Calibri" panose="020F0502020204030204" pitchFamily="34" charset="0"/>
                <a:cs typeface="Calibri" panose="020F0502020204030204" pitchFamily="34" charset="0"/>
              </a:rPr>
              <a:t>amet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consectetur</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adipisci</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velit</a:t>
            </a:r>
            <a:r>
              <a:rPr lang="en-US" sz="2400" dirty="0">
                <a:solidFill>
                  <a:srgbClr val="000000"/>
                </a:solidFill>
                <a:latin typeface="Calibri" panose="020F0502020204030204" pitchFamily="34" charset="0"/>
                <a:cs typeface="Calibri" panose="020F0502020204030204" pitchFamily="34" charset="0"/>
              </a:rPr>
              <a:t>.</a:t>
            </a:r>
          </a:p>
          <a:p>
            <a:endParaRPr lang="en-US" sz="2400" dirty="0">
              <a:solidFill>
                <a:srgbClr val="000000"/>
              </a:solidFill>
              <a:latin typeface="Calibri" panose="020F0502020204030204" pitchFamily="34" charset="0"/>
              <a:cs typeface="Calibri" panose="020F0502020204030204" pitchFamily="34" charset="0"/>
            </a:endParaRPr>
          </a:p>
          <a:p>
            <a:r>
              <a:rPr lang="en-US" sz="2800" b="1" dirty="0">
                <a:solidFill>
                  <a:srgbClr val="000000"/>
                </a:solidFill>
                <a:latin typeface="Calibri" panose="020F0502020204030204" pitchFamily="34" charset="0"/>
                <a:cs typeface="Calibri" panose="020F0502020204030204" pitchFamily="34" charset="0"/>
              </a:rPr>
              <a:t>SUB HEADER</a:t>
            </a:r>
          </a:p>
          <a:p>
            <a:endParaRPr lang="en-US" sz="2800" dirty="0">
              <a:solidFill>
                <a:srgbClr val="000000"/>
              </a:solidFill>
              <a:latin typeface="Calibri" panose="020F0502020204030204" pitchFamily="34" charset="0"/>
              <a:cs typeface="Calibri" panose="020F0502020204030204" pitchFamily="34" charset="0"/>
            </a:endParaRPr>
          </a:p>
          <a:p>
            <a:r>
              <a:rPr lang="en-US" sz="2400" dirty="0" err="1">
                <a:solidFill>
                  <a:srgbClr val="000000"/>
                </a:solidFill>
                <a:latin typeface="Calibri" panose="020F0502020204030204" pitchFamily="34" charset="0"/>
                <a:cs typeface="Calibri" panose="020F0502020204030204" pitchFamily="34" charset="0"/>
              </a:rPr>
              <a:t>Quia</a:t>
            </a:r>
            <a:r>
              <a:rPr lang="en-US" sz="2400" dirty="0">
                <a:solidFill>
                  <a:srgbClr val="000000"/>
                </a:solidFill>
                <a:latin typeface="Calibri" panose="020F0502020204030204" pitchFamily="34" charset="0"/>
                <a:cs typeface="Calibri" panose="020F0502020204030204" pitchFamily="34" charset="0"/>
              </a:rPr>
              <a:t> non </a:t>
            </a:r>
            <a:r>
              <a:rPr lang="en-US" sz="2400" dirty="0" err="1">
                <a:solidFill>
                  <a:srgbClr val="000000"/>
                </a:solidFill>
                <a:latin typeface="Calibri" panose="020F0502020204030204" pitchFamily="34" charset="0"/>
                <a:cs typeface="Calibri" panose="020F0502020204030204" pitchFamily="34" charset="0"/>
              </a:rPr>
              <a:t>numquam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eius</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modi</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tempora</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incidunt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ut</a:t>
            </a:r>
            <a:r>
              <a:rPr lang="en-US" sz="2400" dirty="0">
                <a:solidFill>
                  <a:srgbClr val="000000"/>
                </a:solidFill>
                <a:latin typeface="Calibri" panose="020F0502020204030204" pitchFamily="34" charset="0"/>
                <a:cs typeface="Calibri" panose="020F0502020204030204" pitchFamily="34" charset="0"/>
              </a:rPr>
              <a:t> labore et dolore </a:t>
            </a:r>
            <a:r>
              <a:rPr lang="en-US" sz="2400" dirty="0" err="1">
                <a:solidFill>
                  <a:srgbClr val="000000"/>
                </a:solidFill>
                <a:latin typeface="Calibri" panose="020F0502020204030204" pitchFamily="34" charset="0"/>
                <a:cs typeface="Calibri" panose="020F0502020204030204" pitchFamily="34" charset="0"/>
              </a:rPr>
              <a:t>magnam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aliquam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quaerat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voluptatem</a:t>
            </a:r>
            <a:r>
              <a:rPr lang="en-US" sz="2400" dirty="0">
                <a:solidFill>
                  <a:srgbClr val="000000"/>
                </a:solidFill>
                <a:latin typeface="Calibri" panose="020F0502020204030204" pitchFamily="34" charset="0"/>
                <a:cs typeface="Calibri" panose="020F0502020204030204" pitchFamily="34" charset="0"/>
              </a:rPr>
              <a:t>. Ut </a:t>
            </a:r>
            <a:r>
              <a:rPr lang="en-US" sz="2400" dirty="0" err="1">
                <a:solidFill>
                  <a:srgbClr val="000000"/>
                </a:solidFill>
                <a:latin typeface="Calibri" panose="020F0502020204030204" pitchFamily="34" charset="0"/>
                <a:cs typeface="Calibri" panose="020F0502020204030204" pitchFamily="34" charset="0"/>
              </a:rPr>
              <a:t>enim</a:t>
            </a:r>
            <a:r>
              <a:rPr lang="en-US" sz="2400" dirty="0">
                <a:solidFill>
                  <a:srgbClr val="000000"/>
                </a:solidFill>
                <a:latin typeface="Calibri" panose="020F0502020204030204" pitchFamily="34" charset="0"/>
                <a:cs typeface="Calibri" panose="020F0502020204030204" pitchFamily="34" charset="0"/>
              </a:rPr>
              <a:t> ad minima </a:t>
            </a:r>
            <a:r>
              <a:rPr lang="en-US" sz="2400" dirty="0" err="1">
                <a:solidFill>
                  <a:srgbClr val="000000"/>
                </a:solidFill>
                <a:latin typeface="Calibri" panose="020F0502020204030204" pitchFamily="34" charset="0"/>
                <a:cs typeface="Calibri" panose="020F0502020204030204" pitchFamily="34" charset="0"/>
              </a:rPr>
              <a:t>veniam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quis</a:t>
            </a:r>
            <a:r>
              <a:rPr lang="en-US" sz="2400" dirty="0">
                <a:solidFill>
                  <a:srgbClr val="000000"/>
                </a:solidFill>
                <a:latin typeface="Calibri" panose="020F0502020204030204" pitchFamily="34" charset="0"/>
                <a:cs typeface="Calibri" panose="020F0502020204030204" pitchFamily="34" charset="0"/>
              </a:rPr>
              <a:t> nostrum </a:t>
            </a:r>
            <a:r>
              <a:rPr lang="en-US" sz="2400" dirty="0" err="1">
                <a:solidFill>
                  <a:srgbClr val="000000"/>
                </a:solidFill>
                <a:latin typeface="Calibri" panose="020F0502020204030204" pitchFamily="34" charset="0"/>
                <a:cs typeface="Calibri" panose="020F0502020204030204" pitchFamily="34" charset="0"/>
              </a:rPr>
              <a:t>exercitationem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ullam</a:t>
            </a:r>
            <a:r>
              <a:rPr lang="en-US" sz="2400" dirty="0">
                <a:solidFill>
                  <a:srgbClr val="000000"/>
                </a:solidFill>
                <a:latin typeface="Calibri" panose="020F0502020204030204" pitchFamily="34" charset="0"/>
                <a:cs typeface="Calibri" panose="020F0502020204030204" pitchFamily="34" charset="0"/>
              </a:rPr>
              <a:t> corporis </a:t>
            </a:r>
            <a:r>
              <a:rPr lang="en-US" sz="2400" dirty="0" err="1">
                <a:solidFill>
                  <a:srgbClr val="000000"/>
                </a:solidFill>
                <a:latin typeface="Calibri" panose="020F0502020204030204" pitchFamily="34" charset="0"/>
                <a:cs typeface="Calibri" panose="020F0502020204030204" pitchFamily="34" charset="0"/>
              </a:rPr>
              <a:t>suscipit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laboriosam</a:t>
            </a:r>
            <a:r>
              <a:rPr lang="en-US" sz="2400" dirty="0">
                <a:solidFill>
                  <a:srgbClr val="000000"/>
                </a:solidFill>
                <a:latin typeface="Calibri" panose="020F0502020204030204" pitchFamily="34" charset="0"/>
                <a:cs typeface="Calibri" panose="020F0502020204030204" pitchFamily="34" charset="0"/>
              </a:rPr>
              <a:t>, nisi </a:t>
            </a:r>
            <a:r>
              <a:rPr lang="en-US" sz="2400" dirty="0" err="1">
                <a:solidFill>
                  <a:srgbClr val="000000"/>
                </a:solidFill>
                <a:latin typeface="Calibri" panose="020F0502020204030204" pitchFamily="34" charset="0"/>
                <a:cs typeface="Calibri" panose="020F0502020204030204" pitchFamily="34" charset="0"/>
              </a:rPr>
              <a:t>ut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aliquid</a:t>
            </a:r>
            <a:r>
              <a:rPr lang="en-US" sz="2400" dirty="0">
                <a:solidFill>
                  <a:srgbClr val="000000"/>
                </a:solidFill>
                <a:latin typeface="Calibri" panose="020F0502020204030204" pitchFamily="34" charset="0"/>
                <a:cs typeface="Calibri" panose="020F0502020204030204" pitchFamily="34" charset="0"/>
              </a:rPr>
              <a:t> ex </a:t>
            </a:r>
            <a:r>
              <a:rPr lang="en-US" sz="2400" dirty="0" err="1">
                <a:solidFill>
                  <a:srgbClr val="000000"/>
                </a:solidFill>
                <a:latin typeface="Calibri" panose="020F0502020204030204" pitchFamily="34" charset="0"/>
                <a:cs typeface="Calibri" panose="020F0502020204030204" pitchFamily="34" charset="0"/>
              </a:rPr>
              <a:t>ea</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commodi</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consequatur</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Quis</a:t>
            </a:r>
            <a:r>
              <a:rPr lang="en-US" sz="2400" dirty="0">
                <a:solidFill>
                  <a:srgbClr val="000000"/>
                </a:solidFill>
                <a:latin typeface="Calibri" panose="020F0502020204030204" pitchFamily="34" charset="0"/>
                <a:cs typeface="Calibri" panose="020F0502020204030204" pitchFamily="34" charset="0"/>
              </a:rPr>
              <a:t> autem vel </a:t>
            </a:r>
            <a:r>
              <a:rPr lang="en-US" sz="2400" dirty="0" err="1">
                <a:solidFill>
                  <a:srgbClr val="000000"/>
                </a:solidFill>
                <a:latin typeface="Calibri" panose="020F0502020204030204" pitchFamily="34" charset="0"/>
                <a:cs typeface="Calibri" panose="020F0502020204030204" pitchFamily="34" charset="0"/>
              </a:rPr>
              <a:t>eum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iure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reprehenderit</a:t>
            </a:r>
            <a:r>
              <a:rPr lang="en-US" sz="2400" dirty="0">
                <a:solidFill>
                  <a:srgbClr val="000000"/>
                </a:solidFill>
                <a:latin typeface="Calibri" panose="020F0502020204030204" pitchFamily="34" charset="0"/>
                <a:cs typeface="Calibri" panose="020F0502020204030204" pitchFamily="34" charset="0"/>
              </a:rPr>
              <a:t>.</a:t>
            </a:r>
          </a:p>
        </p:txBody>
      </p:sp>
      <p:sp>
        <p:nvSpPr>
          <p:cNvPr id="98" name="TextBox 98"/>
          <p:cNvSpPr txBox="1"/>
          <p:nvPr/>
        </p:nvSpPr>
        <p:spPr>
          <a:xfrm>
            <a:off x="22131380" y="17506950"/>
            <a:ext cx="6055611" cy="3447098"/>
          </a:xfrm>
          <a:prstGeom prst="rect">
            <a:avLst/>
          </a:prstGeom>
        </p:spPr>
        <p:txBody>
          <a:bodyPr lIns="0" tIns="0" rIns="0" bIns="0" rtlCol="0" anchor="t">
            <a:spAutoFit/>
          </a:bodyPr>
          <a:lstStyle/>
          <a:p>
            <a:r>
              <a:rPr lang="en-US" sz="2800" b="1" dirty="0">
                <a:solidFill>
                  <a:srgbClr val="000000"/>
                </a:solidFill>
                <a:latin typeface="Calibri" panose="020F0502020204030204" pitchFamily="34" charset="0"/>
                <a:cs typeface="Calibri" panose="020F0502020204030204" pitchFamily="34" charset="0"/>
              </a:rPr>
              <a:t>SUB HEADER</a:t>
            </a:r>
          </a:p>
          <a:p>
            <a:endParaRPr lang="en-US" sz="2800" dirty="0">
              <a:solidFill>
                <a:srgbClr val="000000"/>
              </a:solidFill>
              <a:latin typeface="Calibri" panose="020F0502020204030204" pitchFamily="34" charset="0"/>
              <a:cs typeface="Calibri" panose="020F0502020204030204" pitchFamily="34" charset="0"/>
            </a:endParaRPr>
          </a:p>
          <a:p>
            <a:r>
              <a:rPr lang="en-US" sz="2400" dirty="0" err="1">
                <a:solidFill>
                  <a:srgbClr val="000000"/>
                </a:solidFill>
                <a:latin typeface="Calibri" panose="020F0502020204030204" pitchFamily="34" charset="0"/>
                <a:cs typeface="Calibri" panose="020F0502020204030204" pitchFamily="34" charset="0"/>
              </a:rPr>
              <a:t>Quia</a:t>
            </a:r>
            <a:r>
              <a:rPr lang="en-US" sz="2400" dirty="0">
                <a:solidFill>
                  <a:srgbClr val="000000"/>
                </a:solidFill>
                <a:latin typeface="Calibri" panose="020F0502020204030204" pitchFamily="34" charset="0"/>
                <a:cs typeface="Calibri" panose="020F0502020204030204" pitchFamily="34" charset="0"/>
              </a:rPr>
              <a:t> non </a:t>
            </a:r>
            <a:r>
              <a:rPr lang="en-US" sz="2400" dirty="0" err="1">
                <a:solidFill>
                  <a:srgbClr val="000000"/>
                </a:solidFill>
                <a:latin typeface="Calibri" panose="020F0502020204030204" pitchFamily="34" charset="0"/>
                <a:cs typeface="Calibri" panose="020F0502020204030204" pitchFamily="34" charset="0"/>
              </a:rPr>
              <a:t>numquam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eius</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modi</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tempora</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incidunt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ut</a:t>
            </a:r>
            <a:r>
              <a:rPr lang="en-US" sz="2400" dirty="0">
                <a:solidFill>
                  <a:srgbClr val="000000"/>
                </a:solidFill>
                <a:latin typeface="Calibri" panose="020F0502020204030204" pitchFamily="34" charset="0"/>
                <a:cs typeface="Calibri" panose="020F0502020204030204" pitchFamily="34" charset="0"/>
              </a:rPr>
              <a:t> labore et dolore </a:t>
            </a:r>
            <a:r>
              <a:rPr lang="en-US" sz="2400" dirty="0" err="1">
                <a:solidFill>
                  <a:srgbClr val="000000"/>
                </a:solidFill>
                <a:latin typeface="Calibri" panose="020F0502020204030204" pitchFamily="34" charset="0"/>
                <a:cs typeface="Calibri" panose="020F0502020204030204" pitchFamily="34" charset="0"/>
              </a:rPr>
              <a:t>magnam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aliquam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quaerat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voluptatem</a:t>
            </a:r>
            <a:r>
              <a:rPr lang="en-US" sz="2400" dirty="0">
                <a:solidFill>
                  <a:srgbClr val="000000"/>
                </a:solidFill>
                <a:latin typeface="Calibri" panose="020F0502020204030204" pitchFamily="34" charset="0"/>
                <a:cs typeface="Calibri" panose="020F0502020204030204" pitchFamily="34" charset="0"/>
              </a:rPr>
              <a:t>. Ut </a:t>
            </a:r>
            <a:r>
              <a:rPr lang="en-US" sz="2400" dirty="0" err="1">
                <a:solidFill>
                  <a:srgbClr val="000000"/>
                </a:solidFill>
                <a:latin typeface="Calibri" panose="020F0502020204030204" pitchFamily="34" charset="0"/>
                <a:cs typeface="Calibri" panose="020F0502020204030204" pitchFamily="34" charset="0"/>
              </a:rPr>
              <a:t>enim</a:t>
            </a:r>
            <a:r>
              <a:rPr lang="en-US" sz="2400" dirty="0">
                <a:solidFill>
                  <a:srgbClr val="000000"/>
                </a:solidFill>
                <a:latin typeface="Calibri" panose="020F0502020204030204" pitchFamily="34" charset="0"/>
                <a:cs typeface="Calibri" panose="020F0502020204030204" pitchFamily="34" charset="0"/>
              </a:rPr>
              <a:t> ad minima </a:t>
            </a:r>
            <a:r>
              <a:rPr lang="en-US" sz="2400" dirty="0" err="1">
                <a:solidFill>
                  <a:srgbClr val="000000"/>
                </a:solidFill>
                <a:latin typeface="Calibri" panose="020F0502020204030204" pitchFamily="34" charset="0"/>
                <a:cs typeface="Calibri" panose="020F0502020204030204" pitchFamily="34" charset="0"/>
              </a:rPr>
              <a:t>veniam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quis</a:t>
            </a:r>
            <a:r>
              <a:rPr lang="en-US" sz="2400" dirty="0">
                <a:solidFill>
                  <a:srgbClr val="000000"/>
                </a:solidFill>
                <a:latin typeface="Calibri" panose="020F0502020204030204" pitchFamily="34" charset="0"/>
                <a:cs typeface="Calibri" panose="020F0502020204030204" pitchFamily="34" charset="0"/>
              </a:rPr>
              <a:t> nostrum </a:t>
            </a:r>
            <a:r>
              <a:rPr lang="en-US" sz="2400" dirty="0" err="1">
                <a:solidFill>
                  <a:srgbClr val="000000"/>
                </a:solidFill>
                <a:latin typeface="Calibri" panose="020F0502020204030204" pitchFamily="34" charset="0"/>
                <a:cs typeface="Calibri" panose="020F0502020204030204" pitchFamily="34" charset="0"/>
              </a:rPr>
              <a:t>exercitationem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ullam</a:t>
            </a:r>
            <a:r>
              <a:rPr lang="en-US" sz="2400" dirty="0">
                <a:solidFill>
                  <a:srgbClr val="000000"/>
                </a:solidFill>
                <a:latin typeface="Calibri" panose="020F0502020204030204" pitchFamily="34" charset="0"/>
                <a:cs typeface="Calibri" panose="020F0502020204030204" pitchFamily="34" charset="0"/>
              </a:rPr>
              <a:t> corporis </a:t>
            </a:r>
            <a:r>
              <a:rPr lang="en-US" sz="2400" dirty="0" err="1">
                <a:solidFill>
                  <a:srgbClr val="000000"/>
                </a:solidFill>
                <a:latin typeface="Calibri" panose="020F0502020204030204" pitchFamily="34" charset="0"/>
                <a:cs typeface="Calibri" panose="020F0502020204030204" pitchFamily="34" charset="0"/>
              </a:rPr>
              <a:t>suscipit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laboriosam</a:t>
            </a:r>
            <a:r>
              <a:rPr lang="en-US" sz="2400" dirty="0">
                <a:solidFill>
                  <a:srgbClr val="000000"/>
                </a:solidFill>
                <a:latin typeface="Calibri" panose="020F0502020204030204" pitchFamily="34" charset="0"/>
                <a:cs typeface="Calibri" panose="020F0502020204030204" pitchFamily="34" charset="0"/>
              </a:rPr>
              <a:t>, nisi </a:t>
            </a:r>
            <a:r>
              <a:rPr lang="en-US" sz="2400" dirty="0" err="1">
                <a:solidFill>
                  <a:srgbClr val="000000"/>
                </a:solidFill>
                <a:latin typeface="Calibri" panose="020F0502020204030204" pitchFamily="34" charset="0"/>
                <a:cs typeface="Calibri" panose="020F0502020204030204" pitchFamily="34" charset="0"/>
              </a:rPr>
              <a:t>ut</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aliquid</a:t>
            </a:r>
            <a:r>
              <a:rPr lang="en-US" sz="2400" dirty="0">
                <a:solidFill>
                  <a:srgbClr val="000000"/>
                </a:solidFill>
                <a:latin typeface="Calibri" panose="020F0502020204030204" pitchFamily="34" charset="0"/>
                <a:cs typeface="Calibri" panose="020F0502020204030204" pitchFamily="34" charset="0"/>
              </a:rPr>
              <a:t> ex </a:t>
            </a:r>
            <a:r>
              <a:rPr lang="en-US" sz="2400" dirty="0" err="1">
                <a:solidFill>
                  <a:srgbClr val="000000"/>
                </a:solidFill>
                <a:latin typeface="Calibri" panose="020F0502020204030204" pitchFamily="34" charset="0"/>
                <a:cs typeface="Calibri" panose="020F0502020204030204" pitchFamily="34" charset="0"/>
              </a:rPr>
              <a:t>ea</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commodi</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consequatur</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Quis</a:t>
            </a:r>
            <a:r>
              <a:rPr lang="en-US" sz="2400" dirty="0">
                <a:solidFill>
                  <a:srgbClr val="000000"/>
                </a:solidFill>
                <a:latin typeface="Calibri" panose="020F0502020204030204" pitchFamily="34" charset="0"/>
                <a:cs typeface="Calibri" panose="020F0502020204030204" pitchFamily="34" charset="0"/>
              </a:rPr>
              <a:t> autem vel </a:t>
            </a:r>
            <a:r>
              <a:rPr lang="en-US" sz="2400" dirty="0" err="1">
                <a:solidFill>
                  <a:srgbClr val="000000"/>
                </a:solidFill>
                <a:latin typeface="Calibri" panose="020F0502020204030204" pitchFamily="34" charset="0"/>
                <a:cs typeface="Calibri" panose="020F0502020204030204" pitchFamily="34" charset="0"/>
              </a:rPr>
              <a:t>eum</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iure</a:t>
            </a:r>
            <a:r>
              <a:rPr lang="en-US" sz="2400" dirty="0">
                <a:solidFill>
                  <a:srgbClr val="000000"/>
                </a:solidFill>
                <a:latin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cs typeface="Calibri" panose="020F0502020204030204" pitchFamily="34" charset="0"/>
              </a:rPr>
              <a:t>reprehenderit</a:t>
            </a:r>
            <a:r>
              <a:rPr lang="en-US" sz="2400" dirty="0">
                <a:solidFill>
                  <a:srgbClr val="000000"/>
                </a:solidFill>
                <a:latin typeface="Calibri" panose="020F0502020204030204" pitchFamily="34" charset="0"/>
                <a:cs typeface="Calibri" panose="020F0502020204030204" pitchFamily="34" charset="0"/>
              </a:rPr>
              <a:t>.</a:t>
            </a:r>
          </a:p>
        </p:txBody>
      </p:sp>
      <p:grpSp>
        <p:nvGrpSpPr>
          <p:cNvPr id="99" name="Group 99"/>
          <p:cNvGrpSpPr/>
          <p:nvPr/>
        </p:nvGrpSpPr>
        <p:grpSpPr>
          <a:xfrm>
            <a:off x="28826403" y="18074112"/>
            <a:ext cx="2296613" cy="2325607"/>
            <a:chOff x="0" y="0"/>
            <a:chExt cx="802667" cy="812800"/>
          </a:xfrm>
        </p:grpSpPr>
        <p:sp>
          <p:nvSpPr>
            <p:cNvPr id="100" name="Freeform 100"/>
            <p:cNvSpPr/>
            <p:nvPr/>
          </p:nvSpPr>
          <p:spPr>
            <a:xfrm>
              <a:off x="0" y="0"/>
              <a:ext cx="802667" cy="812800"/>
            </a:xfrm>
            <a:custGeom>
              <a:avLst/>
              <a:gdLst/>
              <a:ahLst/>
              <a:cxnLst/>
              <a:rect l="l" t="t" r="r" b="b"/>
              <a:pathLst>
                <a:path w="802667" h="812800">
                  <a:moveTo>
                    <a:pt x="0" y="0"/>
                  </a:moveTo>
                  <a:lnTo>
                    <a:pt x="802667" y="0"/>
                  </a:lnTo>
                  <a:lnTo>
                    <a:pt x="802667" y="812800"/>
                  </a:lnTo>
                  <a:lnTo>
                    <a:pt x="0" y="812800"/>
                  </a:lnTo>
                  <a:close/>
                </a:path>
              </a:pathLst>
            </a:custGeom>
            <a:solidFill>
              <a:srgbClr val="FFFFFF"/>
            </a:solidFill>
            <a:ln w="28575" cap="sq">
              <a:solidFill>
                <a:srgbClr val="9EA2A2"/>
              </a:solidFill>
              <a:prstDash val="solid"/>
              <a:miter/>
            </a:ln>
          </p:spPr>
        </p:sp>
        <p:sp>
          <p:nvSpPr>
            <p:cNvPr id="101" name="TextBox 101"/>
            <p:cNvSpPr txBox="1"/>
            <p:nvPr/>
          </p:nvSpPr>
          <p:spPr>
            <a:xfrm>
              <a:off x="0" y="9525"/>
              <a:ext cx="812800" cy="803275"/>
            </a:xfrm>
            <a:prstGeom prst="rect">
              <a:avLst/>
            </a:prstGeom>
          </p:spPr>
          <p:txBody>
            <a:bodyPr lIns="35490" tIns="35490" rIns="35490" bIns="35490" rtlCol="0" anchor="ctr"/>
            <a:lstStyle/>
            <a:p>
              <a:pPr algn="ctr">
                <a:lnSpc>
                  <a:spcPts val="5841"/>
                </a:lnSpc>
              </a:pPr>
              <a:endParaRPr/>
            </a:p>
          </p:txBody>
        </p:sp>
      </p:grpSp>
      <p:sp>
        <p:nvSpPr>
          <p:cNvPr id="102" name="Freeform 102"/>
          <p:cNvSpPr/>
          <p:nvPr/>
        </p:nvSpPr>
        <p:spPr>
          <a:xfrm>
            <a:off x="29075424" y="18334407"/>
            <a:ext cx="1805016" cy="1805016"/>
          </a:xfrm>
          <a:custGeom>
            <a:avLst/>
            <a:gdLst/>
            <a:ahLst/>
            <a:cxnLst/>
            <a:rect l="l" t="t" r="r" b="b"/>
            <a:pathLst>
              <a:path w="1805016" h="1805016">
                <a:moveTo>
                  <a:pt x="0" y="0"/>
                </a:moveTo>
                <a:lnTo>
                  <a:pt x="1805016" y="0"/>
                </a:lnTo>
                <a:lnTo>
                  <a:pt x="1805016" y="1805016"/>
                </a:lnTo>
                <a:lnTo>
                  <a:pt x="0" y="1805016"/>
                </a:lnTo>
                <a:lnTo>
                  <a:pt x="0" y="0"/>
                </a:lnTo>
                <a:close/>
              </a:path>
            </a:pathLst>
          </a:custGeom>
          <a:blipFill>
            <a:blip r:embed="rId5"/>
            <a:stretch>
              <a:fillRect/>
            </a:stretch>
          </a:blipFill>
        </p:spPr>
      </p:sp>
      <p:grpSp>
        <p:nvGrpSpPr>
          <p:cNvPr id="48" name="Group 47">
            <a:extLst>
              <a:ext uri="{FF2B5EF4-FFF2-40B4-BE49-F238E27FC236}">
                <a16:creationId xmlns:a16="http://schemas.microsoft.com/office/drawing/2014/main" id="{F247420F-E2F7-2FC1-5494-B49FA03CDF29}"/>
              </a:ext>
            </a:extLst>
          </p:cNvPr>
          <p:cNvGrpSpPr/>
          <p:nvPr/>
        </p:nvGrpSpPr>
        <p:grpSpPr>
          <a:xfrm>
            <a:off x="3996320" y="-1319092"/>
            <a:ext cx="15244782" cy="9614019"/>
            <a:chOff x="4615667" y="-1081010"/>
            <a:chExt cx="16545728" cy="10434452"/>
          </a:xfrm>
        </p:grpSpPr>
        <p:sp>
          <p:nvSpPr>
            <p:cNvPr id="58" name="TextBox 57">
              <a:extLst>
                <a:ext uri="{FF2B5EF4-FFF2-40B4-BE49-F238E27FC236}">
                  <a16:creationId xmlns:a16="http://schemas.microsoft.com/office/drawing/2014/main" id="{A3407ADA-762C-A4A2-873E-6646BE7246BA}"/>
                </a:ext>
              </a:extLst>
            </p:cNvPr>
            <p:cNvSpPr txBox="1"/>
            <p:nvPr/>
          </p:nvSpPr>
          <p:spPr>
            <a:xfrm>
              <a:off x="4907708" y="-1081010"/>
              <a:ext cx="16253687" cy="769441"/>
            </a:xfrm>
            <a:prstGeom prst="rect">
              <a:avLst/>
            </a:prstGeom>
            <a:noFill/>
          </p:spPr>
          <p:txBody>
            <a:bodyPr wrap="square" rtlCol="0">
              <a:spAutoFit/>
            </a:bodyPr>
            <a:lstStyle/>
            <a:p>
              <a:r>
                <a:rPr lang="en-US" sz="4400" dirty="0">
                  <a:hlinkClick r:id="rId6"/>
                </a:rPr>
                <a:t>Use this Canva link </a:t>
              </a:r>
              <a:r>
                <a:rPr lang="en-US" sz="4400" dirty="0">
                  <a:solidFill>
                    <a:srgbClr val="C00000"/>
                  </a:solidFill>
                </a:rPr>
                <a:t>to create your own circular image. </a:t>
              </a:r>
            </a:p>
          </p:txBody>
        </p:sp>
        <p:sp>
          <p:nvSpPr>
            <p:cNvPr id="85" name="Left Arrow 84">
              <a:extLst>
                <a:ext uri="{FF2B5EF4-FFF2-40B4-BE49-F238E27FC236}">
                  <a16:creationId xmlns:a16="http://schemas.microsoft.com/office/drawing/2014/main" id="{86D29C7B-23FC-926C-141B-D597A513258D}"/>
                </a:ext>
              </a:extLst>
            </p:cNvPr>
            <p:cNvSpPr/>
            <p:nvPr/>
          </p:nvSpPr>
          <p:spPr>
            <a:xfrm rot="5400000">
              <a:off x="3841460" y="2290493"/>
              <a:ext cx="6624795" cy="2076558"/>
            </a:xfrm>
            <a:prstGeom prst="leftArrow">
              <a:avLst/>
            </a:prstGeom>
            <a:solidFill>
              <a:srgbClr val="D520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7" name="Picture 106">
              <a:extLst>
                <a:ext uri="{FF2B5EF4-FFF2-40B4-BE49-F238E27FC236}">
                  <a16:creationId xmlns:a16="http://schemas.microsoft.com/office/drawing/2014/main" id="{28E99297-05CB-7237-79C1-1080279684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5667" y="3867042"/>
              <a:ext cx="5486400" cy="5486400"/>
            </a:xfrm>
            <a:prstGeom prst="rect">
              <a:avLst/>
            </a:prstGeom>
          </p:spPr>
        </p:pic>
      </p:grpSp>
      <p:pic>
        <p:nvPicPr>
          <p:cNvPr id="108" name="Picture 107">
            <a:extLst>
              <a:ext uri="{FF2B5EF4-FFF2-40B4-BE49-F238E27FC236}">
                <a16:creationId xmlns:a16="http://schemas.microsoft.com/office/drawing/2014/main" id="{55FFBEE4-1016-05A9-43BB-97534A9B6F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527032" y="14023039"/>
            <a:ext cx="3881675" cy="3881675"/>
          </a:xfrm>
          <a:prstGeom prst="rect">
            <a:avLst/>
          </a:prstGeom>
        </p:spPr>
      </p:pic>
      <p:pic>
        <p:nvPicPr>
          <p:cNvPr id="109" name="Picture 108">
            <a:extLst>
              <a:ext uri="{FF2B5EF4-FFF2-40B4-BE49-F238E27FC236}">
                <a16:creationId xmlns:a16="http://schemas.microsoft.com/office/drawing/2014/main" id="{7C9CD699-3673-6E45-4F8B-F800F6413E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87786" y="16670529"/>
            <a:ext cx="3881675" cy="3881675"/>
          </a:xfrm>
          <a:prstGeom prst="rect">
            <a:avLst/>
          </a:prstGeom>
        </p:spPr>
      </p:pic>
      <p:pic>
        <p:nvPicPr>
          <p:cNvPr id="110" name="Picture 109">
            <a:extLst>
              <a:ext uri="{FF2B5EF4-FFF2-40B4-BE49-F238E27FC236}">
                <a16:creationId xmlns:a16="http://schemas.microsoft.com/office/drawing/2014/main" id="{F757D519-15F3-95A0-DD07-28F1CF1DB9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871727" y="17506950"/>
            <a:ext cx="3881675" cy="3881675"/>
          </a:xfrm>
          <a:prstGeom prst="rect">
            <a:avLst/>
          </a:prstGeom>
        </p:spPr>
      </p:pic>
    </p:spTree>
    <p:extLst>
      <p:ext uri="{BB962C8B-B14F-4D97-AF65-F5344CB8AC3E}">
        <p14:creationId xmlns:p14="http://schemas.microsoft.com/office/powerpoint/2010/main" val="611068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9DA67E5DB04345AE92936A7C1FC95D" ma:contentTypeVersion="19" ma:contentTypeDescription="Create a new document." ma:contentTypeScope="" ma:versionID="2627db37e27771a58610d346462d39f3">
  <xsd:schema xmlns:xsd="http://www.w3.org/2001/XMLSchema" xmlns:xs="http://www.w3.org/2001/XMLSchema" xmlns:p="http://schemas.microsoft.com/office/2006/metadata/properties" xmlns:ns1="http://schemas.microsoft.com/sharepoint/v3" xmlns:ns2="d2bf0e0c-3d5c-4d4c-9f68-0e53574581be" xmlns:ns3="a9ad7dbe-b4d2-4d8d-8c65-81f402226c4f" targetNamespace="http://schemas.microsoft.com/office/2006/metadata/properties" ma:root="true" ma:fieldsID="4439c473a50abf31ee4ff34036f45267" ns1:_="" ns2:_="" ns3:_="">
    <xsd:import namespace="http://schemas.microsoft.com/sharepoint/v3"/>
    <xsd:import namespace="d2bf0e0c-3d5c-4d4c-9f68-0e53574581be"/>
    <xsd:import namespace="a9ad7dbe-b4d2-4d8d-8c65-81f402226c4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1:_ip_UnifiedCompliancePolicyProperties" minOccurs="0"/>
                <xsd:element ref="ns1:_ip_UnifiedCompliancePolicyUIAc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bf0e0c-3d5c-4d4c-9f68-0e53574581b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69fa22c-ca71-413e-97dc-f9b9170a475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ad7dbe-b4d2-4d8d-8c65-81f402226c4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f39aa93a-7df6-454b-bb3f-94cf2bf617d1}" ma:internalName="TaxCatchAll" ma:showField="CatchAllData" ma:web="a9ad7dbe-b4d2-4d8d-8c65-81f402226c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20C640-E8B2-4BD4-9AD4-BE83489BEE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2bf0e0c-3d5c-4d4c-9f68-0e53574581be"/>
    <ds:schemaRef ds:uri="a9ad7dbe-b4d2-4d8d-8c65-81f402226c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B8913A-477F-4C41-84B3-60B9F03E37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193</TotalTime>
  <Words>967</Words>
  <Application>Microsoft Macintosh PowerPoint</Application>
  <PresentationFormat>Custom</PresentationFormat>
  <Paragraphs>95</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Frutiger LT Pro 47 Light Cn</vt:lpstr>
      <vt:lpstr>Frutiger LT Pro 57 Condensed</vt:lpstr>
      <vt:lpstr>Frutiger LT Pro 87 XBlack Cn</vt:lpstr>
      <vt:lpstr>Canva Sans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 (36 x 24 in)</dc:title>
  <cp:lastModifiedBy>Murphy, Jessica</cp:lastModifiedBy>
  <cp:revision>5</cp:revision>
  <dcterms:created xsi:type="dcterms:W3CDTF">2006-08-16T00:00:00Z</dcterms:created>
  <dcterms:modified xsi:type="dcterms:W3CDTF">2023-11-17T19:44:33Z</dcterms:modified>
  <dc:identifier>DAFw4EplXkI</dc:identifier>
</cp:coreProperties>
</file>