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Lst>
  <p:sldSz cx="43891200" cy="32918400"/>
  <p:notesSz cx="6858000" cy="9144000"/>
  <p:embeddedFontLst>
    <p:embeddedFont>
      <p:font typeface="Calibri" panose="020F0502020204030204" pitchFamily="34" charset="0"/>
      <p:regular r:id="rId6"/>
      <p:bold r:id="rId7"/>
      <p:italic r:id="rId8"/>
      <p:boldItalic r:id="rId9"/>
    </p:embeddedFont>
    <p:embeddedFont>
      <p:font typeface="Canva Sans" panose="020B0503030501040103" pitchFamily="34" charset="0"/>
      <p:regular r:id="rId10"/>
    </p:embeddedFont>
    <p:embeddedFont>
      <p:font typeface="Frutiger LT Pro 45 Light" panose="020B0403030504020204" pitchFamily="34" charset="77"/>
      <p:regular r:id="rId11"/>
      <p:bold r:id="rId12"/>
      <p:italic r:id="rId13"/>
      <p:boldItalic r:id="rId14"/>
    </p:embeddedFont>
    <p:embeddedFont>
      <p:font typeface="Frutiger LT Pro 55 Roman" panose="020B0602020204020204" pitchFamily="34" charset="77"/>
      <p:regular r:id="rId15"/>
      <p:bold r:id="rId16"/>
      <p:italic r:id="rId17"/>
      <p:boldItalic r:id="rId18"/>
    </p:embeddedFont>
    <p:embeddedFont>
      <p:font typeface="Frutiger LT Pro 95 UltraBlack" panose="020B0602020204020204" pitchFamily="34" charset="77"/>
      <p:bold r:id="rId19"/>
    </p:embeddedFont>
    <p:embeddedFont>
      <p:font typeface="Roboto" panose="02000000000000000000" pitchFamily="2"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240"/>
    <a:srgbClr val="D7D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p:cViewPr varScale="1">
        <p:scale>
          <a:sx n="24" d="100"/>
          <a:sy n="24" d="100"/>
        </p:scale>
        <p:origin x="202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10.fntdata"/><Relationship Id="rId23" Type="http://schemas.openxmlformats.org/officeDocument/2006/relationships/font" Target="fonts/font18.fntdata"/><Relationship Id="rId28" Type="http://schemas.microsoft.com/office/2016/11/relationships/changesInfo" Target="changesInfos/changesInfo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Jessica" userId="dd3467c3-b1fa-402c-9867-4945933fe186" providerId="ADAL" clId="{11C5ECE5-7E5B-6344-A1B8-936F643EC854}"/>
    <pc:docChg chg="modSld">
      <pc:chgData name="Murphy, Jessica" userId="dd3467c3-b1fa-402c-9867-4945933fe186" providerId="ADAL" clId="{11C5ECE5-7E5B-6344-A1B8-936F643EC854}" dt="2023-11-17T19:44:52.730" v="7" actId="1076"/>
      <pc:docMkLst>
        <pc:docMk/>
      </pc:docMkLst>
      <pc:sldChg chg="addSp modSp mod">
        <pc:chgData name="Murphy, Jessica" userId="dd3467c3-b1fa-402c-9867-4945933fe186" providerId="ADAL" clId="{11C5ECE5-7E5B-6344-A1B8-936F643EC854}" dt="2023-11-17T19:44:52.730" v="7" actId="1076"/>
        <pc:sldMkLst>
          <pc:docMk/>
          <pc:sldMk cId="2894168389" sldId="257"/>
        </pc:sldMkLst>
        <pc:picChg chg="add mod">
          <ac:chgData name="Murphy, Jessica" userId="dd3467c3-b1fa-402c-9867-4945933fe186" providerId="ADAL" clId="{11C5ECE5-7E5B-6344-A1B8-936F643EC854}" dt="2023-11-17T19:44:44.044" v="1" actId="1076"/>
          <ac:picMkLst>
            <pc:docMk/>
            <pc:sldMk cId="2894168389" sldId="257"/>
            <ac:picMk id="2" creationId="{9073436C-7380-4087-EC9D-A50CB2F42185}"/>
          </ac:picMkLst>
        </pc:picChg>
        <pc:picChg chg="add mod">
          <ac:chgData name="Murphy, Jessica" userId="dd3467c3-b1fa-402c-9867-4945933fe186" providerId="ADAL" clId="{11C5ECE5-7E5B-6344-A1B8-936F643EC854}" dt="2023-11-17T19:44:46.758" v="3" actId="1076"/>
          <ac:picMkLst>
            <pc:docMk/>
            <pc:sldMk cId="2894168389" sldId="257"/>
            <ac:picMk id="4" creationId="{4E7B7FAC-3EAB-5CD5-33D6-307BF64527FB}"/>
          </ac:picMkLst>
        </pc:picChg>
        <pc:picChg chg="add mod">
          <ac:chgData name="Murphy, Jessica" userId="dd3467c3-b1fa-402c-9867-4945933fe186" providerId="ADAL" clId="{11C5ECE5-7E5B-6344-A1B8-936F643EC854}" dt="2023-11-17T19:44:49.279" v="5" actId="1076"/>
          <ac:picMkLst>
            <pc:docMk/>
            <pc:sldMk cId="2894168389" sldId="257"/>
            <ac:picMk id="91" creationId="{A2F97631-1E36-3882-BDF5-147F34303A7C}"/>
          </ac:picMkLst>
        </pc:picChg>
        <pc:picChg chg="add mod">
          <ac:chgData name="Murphy, Jessica" userId="dd3467c3-b1fa-402c-9867-4945933fe186" providerId="ADAL" clId="{11C5ECE5-7E5B-6344-A1B8-936F643EC854}" dt="2023-11-17T19:44:52.730" v="7" actId="1076"/>
          <ac:picMkLst>
            <pc:docMk/>
            <pc:sldMk cId="2894168389" sldId="257"/>
            <ac:picMk id="92" creationId="{C55D9ED0-5171-DEB5-1FD1-0A252D0D385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1.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071165" y="2062468"/>
            <a:ext cx="37752387" cy="3521409"/>
          </a:xfrm>
          <a:custGeom>
            <a:avLst/>
            <a:gdLst/>
            <a:ahLst/>
            <a:cxnLst/>
            <a:rect l="l" t="t" r="r" b="b"/>
            <a:pathLst>
              <a:path w="3495591" h="326056">
                <a:moveTo>
                  <a:pt x="0" y="0"/>
                </a:moveTo>
                <a:lnTo>
                  <a:pt x="3495591" y="0"/>
                </a:lnTo>
                <a:lnTo>
                  <a:pt x="3495591" y="326056"/>
                </a:lnTo>
                <a:lnTo>
                  <a:pt x="0" y="326056"/>
                </a:lnTo>
                <a:close/>
              </a:path>
            </a:pathLst>
          </a:custGeom>
          <a:solidFill>
            <a:srgbClr val="D7D3CD"/>
          </a:solidFill>
        </p:spPr>
      </p:sp>
      <p:sp>
        <p:nvSpPr>
          <p:cNvPr id="5" name="TextBox 5"/>
          <p:cNvSpPr txBox="1"/>
          <p:nvPr/>
        </p:nvSpPr>
        <p:spPr>
          <a:xfrm>
            <a:off x="7453751" y="2518436"/>
            <a:ext cx="28550300" cy="1550802"/>
          </a:xfrm>
          <a:prstGeom prst="rect">
            <a:avLst/>
          </a:prstGeom>
        </p:spPr>
        <p:txBody>
          <a:bodyPr wrap="square" lIns="0" tIns="0" rIns="0" bIns="0" rtlCol="0" anchor="t">
            <a:spAutoFit/>
          </a:bodyPr>
          <a:lstStyle/>
          <a:p>
            <a:pPr>
              <a:lnSpc>
                <a:spcPts val="12693"/>
              </a:lnSpc>
            </a:pPr>
            <a:r>
              <a:rPr lang="en-US" sz="9066" b="1" dirty="0">
                <a:solidFill>
                  <a:srgbClr val="0C2240"/>
                </a:solidFill>
                <a:latin typeface="Frutiger LT Pro 55 Roman" panose="020B0602020204020204" pitchFamily="34" charset="77"/>
              </a:rPr>
              <a:t>Poster Title / Name of Presentation</a:t>
            </a:r>
          </a:p>
        </p:txBody>
      </p:sp>
      <p:sp>
        <p:nvSpPr>
          <p:cNvPr id="6" name="Freeform 6"/>
          <p:cNvSpPr/>
          <p:nvPr/>
        </p:nvSpPr>
        <p:spPr>
          <a:xfrm>
            <a:off x="0" y="767607"/>
            <a:ext cx="8553448" cy="6603262"/>
          </a:xfrm>
          <a:custGeom>
            <a:avLst/>
            <a:gdLst/>
            <a:ahLst/>
            <a:cxnLst/>
            <a:rect l="l" t="t" r="r" b="b"/>
            <a:pathLst>
              <a:path w="8553448" h="6603262">
                <a:moveTo>
                  <a:pt x="0" y="0"/>
                </a:moveTo>
                <a:lnTo>
                  <a:pt x="8553448" y="0"/>
                </a:lnTo>
                <a:lnTo>
                  <a:pt x="8553448" y="6603262"/>
                </a:lnTo>
                <a:lnTo>
                  <a:pt x="0" y="6603262"/>
                </a:lnTo>
                <a:lnTo>
                  <a:pt x="0" y="0"/>
                </a:lnTo>
                <a:close/>
              </a:path>
            </a:pathLst>
          </a:custGeom>
          <a:blipFill>
            <a:blip r:embed="rId2"/>
            <a:stretch>
              <a:fillRect/>
            </a:stretch>
          </a:blipFill>
        </p:spPr>
      </p:sp>
      <p:grpSp>
        <p:nvGrpSpPr>
          <p:cNvPr id="7" name="Group 7"/>
          <p:cNvGrpSpPr/>
          <p:nvPr/>
        </p:nvGrpSpPr>
        <p:grpSpPr>
          <a:xfrm>
            <a:off x="29041250" y="8804126"/>
            <a:ext cx="13647947" cy="22286462"/>
            <a:chOff x="0" y="0"/>
            <a:chExt cx="1263699" cy="2063561"/>
          </a:xfrm>
        </p:grpSpPr>
        <p:sp>
          <p:nvSpPr>
            <p:cNvPr id="8" name="Freeform 8"/>
            <p:cNvSpPr/>
            <p:nvPr/>
          </p:nvSpPr>
          <p:spPr>
            <a:xfrm>
              <a:off x="0" y="0"/>
              <a:ext cx="1263699" cy="2063561"/>
            </a:xfrm>
            <a:custGeom>
              <a:avLst/>
              <a:gdLst/>
              <a:ahLst/>
              <a:cxnLst/>
              <a:rect l="l" t="t" r="r" b="b"/>
              <a:pathLst>
                <a:path w="1263699" h="2063561">
                  <a:moveTo>
                    <a:pt x="18720" y="0"/>
                  </a:moveTo>
                  <a:lnTo>
                    <a:pt x="1244979" y="0"/>
                  </a:lnTo>
                  <a:cubicBezTo>
                    <a:pt x="1249944" y="0"/>
                    <a:pt x="1254705" y="1972"/>
                    <a:pt x="1258216" y="5483"/>
                  </a:cubicBezTo>
                  <a:cubicBezTo>
                    <a:pt x="1261726" y="8993"/>
                    <a:pt x="1263699" y="13755"/>
                    <a:pt x="1263699" y="18720"/>
                  </a:cubicBezTo>
                  <a:lnTo>
                    <a:pt x="1263699" y="2044842"/>
                  </a:lnTo>
                  <a:cubicBezTo>
                    <a:pt x="1263699" y="2049806"/>
                    <a:pt x="1261726" y="2054568"/>
                    <a:pt x="1258216" y="2058078"/>
                  </a:cubicBezTo>
                  <a:cubicBezTo>
                    <a:pt x="1254705" y="2061589"/>
                    <a:pt x="1249944" y="2063561"/>
                    <a:pt x="1244979" y="2063561"/>
                  </a:cubicBezTo>
                  <a:lnTo>
                    <a:pt x="18720" y="2063561"/>
                  </a:lnTo>
                  <a:cubicBezTo>
                    <a:pt x="13755" y="2063561"/>
                    <a:pt x="8993" y="2061589"/>
                    <a:pt x="5483" y="2058078"/>
                  </a:cubicBezTo>
                  <a:cubicBezTo>
                    <a:pt x="1972" y="2054568"/>
                    <a:pt x="0" y="2049806"/>
                    <a:pt x="0" y="2044842"/>
                  </a:cubicBezTo>
                  <a:lnTo>
                    <a:pt x="0" y="18720"/>
                  </a:lnTo>
                  <a:cubicBezTo>
                    <a:pt x="0" y="13755"/>
                    <a:pt x="1972" y="8993"/>
                    <a:pt x="5483" y="5483"/>
                  </a:cubicBezTo>
                  <a:cubicBezTo>
                    <a:pt x="8993" y="1972"/>
                    <a:pt x="13755" y="0"/>
                    <a:pt x="18720" y="0"/>
                  </a:cubicBezTo>
                  <a:close/>
                </a:path>
              </a:pathLst>
            </a:custGeom>
            <a:solidFill>
              <a:srgbClr val="FFFFFF"/>
            </a:solidFill>
            <a:ln w="38100" cap="rnd">
              <a:solidFill>
                <a:srgbClr val="E0E6ED"/>
              </a:solidFill>
              <a:prstDash val="solid"/>
              <a:round/>
            </a:ln>
          </p:spPr>
        </p:sp>
        <p:sp>
          <p:nvSpPr>
            <p:cNvPr id="9" name="TextBox 9"/>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10" name="Group 10"/>
          <p:cNvGrpSpPr/>
          <p:nvPr/>
        </p:nvGrpSpPr>
        <p:grpSpPr>
          <a:xfrm>
            <a:off x="28965050" y="8804126"/>
            <a:ext cx="13647947" cy="19554360"/>
            <a:chOff x="0" y="0"/>
            <a:chExt cx="1263699" cy="1810589"/>
          </a:xfrm>
        </p:grpSpPr>
        <p:sp>
          <p:nvSpPr>
            <p:cNvPr id="11" name="Freeform 11"/>
            <p:cNvSpPr/>
            <p:nvPr/>
          </p:nvSpPr>
          <p:spPr>
            <a:xfrm>
              <a:off x="0" y="0"/>
              <a:ext cx="1263699" cy="1810589"/>
            </a:xfrm>
            <a:custGeom>
              <a:avLst/>
              <a:gdLst/>
              <a:ahLst/>
              <a:cxnLst/>
              <a:rect l="l" t="t" r="r" b="b"/>
              <a:pathLst>
                <a:path w="1263699" h="1810589">
                  <a:moveTo>
                    <a:pt x="0" y="0"/>
                  </a:moveTo>
                  <a:lnTo>
                    <a:pt x="1263699" y="0"/>
                  </a:lnTo>
                  <a:lnTo>
                    <a:pt x="1263699" y="1810589"/>
                  </a:lnTo>
                  <a:lnTo>
                    <a:pt x="0" y="1810589"/>
                  </a:lnTo>
                  <a:close/>
                </a:path>
              </a:pathLst>
            </a:custGeom>
            <a:solidFill>
              <a:srgbClr val="FFFFFF"/>
            </a:solidFill>
          </p:spPr>
        </p:sp>
        <p:sp>
          <p:nvSpPr>
            <p:cNvPr id="12" name="TextBox 12"/>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16" name="Group 16"/>
          <p:cNvGrpSpPr/>
          <p:nvPr/>
        </p:nvGrpSpPr>
        <p:grpSpPr>
          <a:xfrm>
            <a:off x="37357389" y="11376964"/>
            <a:ext cx="4085554" cy="4063789"/>
            <a:chOff x="0" y="0"/>
            <a:chExt cx="5447405" cy="5418386"/>
          </a:xfrm>
        </p:grpSpPr>
        <p:grpSp>
          <p:nvGrpSpPr>
            <p:cNvPr id="17" name="Group 17"/>
            <p:cNvGrpSpPr>
              <a:grpSpLocks noChangeAspect="1"/>
            </p:cNvGrpSpPr>
            <p:nvPr/>
          </p:nvGrpSpPr>
          <p:grpSpPr>
            <a:xfrm>
              <a:off x="0" y="0"/>
              <a:ext cx="5447405" cy="5418386"/>
              <a:chOff x="0" y="0"/>
              <a:chExt cx="9271000" cy="9221611"/>
            </a:xfrm>
          </p:grpSpPr>
          <p:sp>
            <p:nvSpPr>
              <p:cNvPr id="18" name="Freeform 18"/>
              <p:cNvSpPr/>
              <p:nvPr/>
            </p:nvSpPr>
            <p:spPr>
              <a:xfrm>
                <a:off x="12700" y="0"/>
                <a:ext cx="7912100" cy="2260600"/>
              </a:xfrm>
              <a:custGeom>
                <a:avLst/>
                <a:gdLst/>
                <a:ahLst/>
                <a:cxnLst/>
                <a:rect l="l" t="t" r="r" b="b"/>
                <a:pathLst>
                  <a:path w="7912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path>
                </a:pathLst>
              </a:custGeom>
              <a:solidFill>
                <a:srgbClr val="0033A0"/>
              </a:solidFill>
            </p:spPr>
          </p:sp>
          <p:sp>
            <p:nvSpPr>
              <p:cNvPr id="19" name="Freeform 19"/>
              <p:cNvSpPr/>
              <p:nvPr/>
            </p:nvSpPr>
            <p:spPr>
              <a:xfrm>
                <a:off x="12700" y="0"/>
                <a:ext cx="9245600" cy="9220200"/>
              </a:xfrm>
              <a:custGeom>
                <a:avLst/>
                <a:gdLst/>
                <a:ahLst/>
                <a:cxnLst/>
                <a:rect l="l" t="t" r="r" b="b"/>
                <a:pathLst>
                  <a:path w="9245600" h="9220200">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moveTo>
                      <a:pt x="4622800" y="2324100"/>
                    </a:moveTo>
                    <a:cubicBezTo>
                      <a:pt x="4508500" y="2324100"/>
                      <a:pt x="4406900" y="2413000"/>
                      <a:pt x="4406900" y="2540000"/>
                    </a:cubicBezTo>
                    <a:lnTo>
                      <a:pt x="4406900" y="2603500"/>
                    </a:lnTo>
                    <a:cubicBezTo>
                      <a:pt x="4406900" y="2717800"/>
                      <a:pt x="4508500" y="2819400"/>
                      <a:pt x="4622800" y="2819400"/>
                    </a:cubicBezTo>
                    <a:cubicBezTo>
                      <a:pt x="4737100" y="2819400"/>
                      <a:pt x="4838700" y="2717800"/>
                      <a:pt x="4838700" y="2603500"/>
                    </a:cubicBezTo>
                    <a:lnTo>
                      <a:pt x="4838700" y="2540000"/>
                    </a:lnTo>
                    <a:cubicBezTo>
                      <a:pt x="4838700" y="2413000"/>
                      <a:pt x="4737100" y="2324100"/>
                      <a:pt x="4622800" y="2324100"/>
                    </a:cubicBezTo>
                    <a:moveTo>
                      <a:pt x="4406900" y="3289300"/>
                    </a:moveTo>
                    <a:cubicBezTo>
                      <a:pt x="4406900" y="3289300"/>
                      <a:pt x="4394200" y="3276600"/>
                      <a:pt x="4394200" y="3289300"/>
                    </a:cubicBezTo>
                    <a:lnTo>
                      <a:pt x="4241800" y="3644900"/>
                    </a:lnTo>
                    <a:cubicBezTo>
                      <a:pt x="4216400" y="3695700"/>
                      <a:pt x="4165600" y="3733800"/>
                      <a:pt x="4102100" y="3733800"/>
                    </a:cubicBezTo>
                    <a:lnTo>
                      <a:pt x="4038600" y="3733800"/>
                    </a:lnTo>
                    <a:cubicBezTo>
                      <a:pt x="4025900" y="3733800"/>
                      <a:pt x="4013200" y="3733800"/>
                      <a:pt x="4013200" y="3721100"/>
                    </a:cubicBezTo>
                    <a:cubicBezTo>
                      <a:pt x="4000500" y="3708400"/>
                      <a:pt x="4000500" y="3695700"/>
                      <a:pt x="4013200" y="3683000"/>
                    </a:cubicBezTo>
                    <a:lnTo>
                      <a:pt x="4203700" y="3238500"/>
                    </a:lnTo>
                    <a:lnTo>
                      <a:pt x="4267200" y="3060700"/>
                    </a:lnTo>
                    <a:cubicBezTo>
                      <a:pt x="4318000" y="2959100"/>
                      <a:pt x="4419600" y="2882900"/>
                      <a:pt x="4533900" y="2882900"/>
                    </a:cubicBezTo>
                    <a:lnTo>
                      <a:pt x="4711700" y="2882900"/>
                    </a:lnTo>
                    <a:cubicBezTo>
                      <a:pt x="4826000" y="2882900"/>
                      <a:pt x="4927600" y="2959100"/>
                      <a:pt x="4978400" y="3060700"/>
                    </a:cubicBezTo>
                    <a:lnTo>
                      <a:pt x="5041900" y="3238500"/>
                    </a:lnTo>
                    <a:lnTo>
                      <a:pt x="5232400" y="3683000"/>
                    </a:lnTo>
                    <a:cubicBezTo>
                      <a:pt x="5245100" y="3695700"/>
                      <a:pt x="5245100" y="3708400"/>
                      <a:pt x="5232400" y="3721100"/>
                    </a:cubicBezTo>
                    <a:cubicBezTo>
                      <a:pt x="5232400" y="3733800"/>
                      <a:pt x="5219700" y="3733800"/>
                      <a:pt x="5207000" y="3733800"/>
                    </a:cubicBezTo>
                    <a:lnTo>
                      <a:pt x="5143500" y="3733800"/>
                    </a:lnTo>
                    <a:cubicBezTo>
                      <a:pt x="5080000" y="3733800"/>
                      <a:pt x="5029200" y="3695700"/>
                      <a:pt x="5003800" y="3644900"/>
                    </a:cubicBezTo>
                    <a:lnTo>
                      <a:pt x="4851400" y="3289300"/>
                    </a:lnTo>
                    <a:cubicBezTo>
                      <a:pt x="4851400" y="3276600"/>
                      <a:pt x="4838700" y="3289300"/>
                      <a:pt x="4838700" y="3289300"/>
                    </a:cubicBezTo>
                    <a:lnTo>
                      <a:pt x="4902200" y="3733800"/>
                    </a:lnTo>
                    <a:lnTo>
                      <a:pt x="4978400" y="4546600"/>
                    </a:lnTo>
                    <a:cubicBezTo>
                      <a:pt x="4978400" y="4559300"/>
                      <a:pt x="4965700" y="4559300"/>
                      <a:pt x="4965700" y="4572000"/>
                    </a:cubicBezTo>
                    <a:cubicBezTo>
                      <a:pt x="4953000" y="4572000"/>
                      <a:pt x="4953000" y="4584700"/>
                      <a:pt x="4940300" y="4584700"/>
                    </a:cubicBezTo>
                    <a:lnTo>
                      <a:pt x="4889500" y="4584700"/>
                    </a:lnTo>
                    <a:cubicBezTo>
                      <a:pt x="4813300" y="4584700"/>
                      <a:pt x="4749800" y="4533900"/>
                      <a:pt x="4749800" y="4457700"/>
                    </a:cubicBezTo>
                    <a:lnTo>
                      <a:pt x="4635500" y="3771900"/>
                    </a:lnTo>
                    <a:cubicBezTo>
                      <a:pt x="4622800" y="3771900"/>
                      <a:pt x="4622800" y="3771900"/>
                      <a:pt x="4610100" y="3771900"/>
                    </a:cubicBezTo>
                    <a:lnTo>
                      <a:pt x="4495800" y="4457700"/>
                    </a:lnTo>
                    <a:cubicBezTo>
                      <a:pt x="4495800" y="4533900"/>
                      <a:pt x="4432300" y="4584700"/>
                      <a:pt x="4356100" y="4584700"/>
                    </a:cubicBezTo>
                    <a:lnTo>
                      <a:pt x="4305300" y="4584700"/>
                    </a:lnTo>
                    <a:cubicBezTo>
                      <a:pt x="4292600" y="4584700"/>
                      <a:pt x="4292600" y="4572000"/>
                      <a:pt x="4279900" y="4572000"/>
                    </a:cubicBezTo>
                    <a:cubicBezTo>
                      <a:pt x="4279900" y="4559300"/>
                      <a:pt x="4267200" y="4559300"/>
                      <a:pt x="4267200" y="4546600"/>
                    </a:cubicBezTo>
                    <a:lnTo>
                      <a:pt x="4343400" y="3733800"/>
                    </a:lnTo>
                    <a:lnTo>
                      <a:pt x="4406900" y="3289300"/>
                    </a:lnTo>
                    <a:moveTo>
                      <a:pt x="5956300" y="2324100"/>
                    </a:moveTo>
                    <a:cubicBezTo>
                      <a:pt x="5842000" y="2324100"/>
                      <a:pt x="5740400" y="2413000"/>
                      <a:pt x="5740400" y="2540000"/>
                    </a:cubicBezTo>
                    <a:lnTo>
                      <a:pt x="5740400" y="2603500"/>
                    </a:lnTo>
                    <a:cubicBezTo>
                      <a:pt x="5740400" y="2717800"/>
                      <a:pt x="5842000" y="2819400"/>
                      <a:pt x="5956300" y="2819400"/>
                    </a:cubicBezTo>
                    <a:cubicBezTo>
                      <a:pt x="6070600" y="2819400"/>
                      <a:pt x="6172200" y="2717800"/>
                      <a:pt x="6172200" y="2603500"/>
                    </a:cubicBezTo>
                    <a:lnTo>
                      <a:pt x="6172200" y="2540000"/>
                    </a:lnTo>
                    <a:cubicBezTo>
                      <a:pt x="6172200" y="2413000"/>
                      <a:pt x="6070600" y="2324100"/>
                      <a:pt x="5956300" y="2324100"/>
                    </a:cubicBezTo>
                    <a:moveTo>
                      <a:pt x="5740400" y="3289300"/>
                    </a:moveTo>
                    <a:cubicBezTo>
                      <a:pt x="5740400" y="3289300"/>
                      <a:pt x="5727700" y="3276600"/>
                      <a:pt x="5727700" y="3289300"/>
                    </a:cubicBezTo>
                    <a:lnTo>
                      <a:pt x="5575300" y="3644900"/>
                    </a:lnTo>
                    <a:cubicBezTo>
                      <a:pt x="5549900" y="3695700"/>
                      <a:pt x="5499100" y="3733800"/>
                      <a:pt x="5435600" y="3733800"/>
                    </a:cubicBezTo>
                    <a:lnTo>
                      <a:pt x="5372100" y="3733800"/>
                    </a:lnTo>
                    <a:cubicBezTo>
                      <a:pt x="5359400" y="3733800"/>
                      <a:pt x="5346700" y="3733800"/>
                      <a:pt x="5346700" y="3721100"/>
                    </a:cubicBezTo>
                    <a:cubicBezTo>
                      <a:pt x="5334000" y="3708400"/>
                      <a:pt x="5334000" y="3695700"/>
                      <a:pt x="5346700" y="3683000"/>
                    </a:cubicBezTo>
                    <a:lnTo>
                      <a:pt x="5537200" y="3238500"/>
                    </a:lnTo>
                    <a:lnTo>
                      <a:pt x="5600700" y="3060700"/>
                    </a:lnTo>
                    <a:cubicBezTo>
                      <a:pt x="5651500" y="2959100"/>
                      <a:pt x="5753100" y="2882900"/>
                      <a:pt x="5867400" y="2882900"/>
                    </a:cubicBezTo>
                    <a:lnTo>
                      <a:pt x="6045200" y="2882900"/>
                    </a:lnTo>
                    <a:cubicBezTo>
                      <a:pt x="6159500" y="2882900"/>
                      <a:pt x="6261100" y="2959100"/>
                      <a:pt x="6311900" y="3060700"/>
                    </a:cubicBezTo>
                    <a:lnTo>
                      <a:pt x="6375400" y="3238500"/>
                    </a:lnTo>
                    <a:lnTo>
                      <a:pt x="6565900" y="3683000"/>
                    </a:lnTo>
                    <a:cubicBezTo>
                      <a:pt x="6578600" y="3695700"/>
                      <a:pt x="6578600" y="3708400"/>
                      <a:pt x="6565900" y="3721100"/>
                    </a:cubicBezTo>
                    <a:cubicBezTo>
                      <a:pt x="6565900" y="3733800"/>
                      <a:pt x="6553200" y="3733800"/>
                      <a:pt x="6540500" y="3733800"/>
                    </a:cubicBezTo>
                    <a:lnTo>
                      <a:pt x="6477000" y="3733800"/>
                    </a:lnTo>
                    <a:cubicBezTo>
                      <a:pt x="6413500" y="3733800"/>
                      <a:pt x="6362700" y="3695700"/>
                      <a:pt x="6337300" y="3644900"/>
                    </a:cubicBezTo>
                    <a:lnTo>
                      <a:pt x="6184900" y="3289300"/>
                    </a:lnTo>
                    <a:cubicBezTo>
                      <a:pt x="6184900" y="3276600"/>
                      <a:pt x="6172200" y="3289300"/>
                      <a:pt x="6172200" y="3289300"/>
                    </a:cubicBezTo>
                    <a:lnTo>
                      <a:pt x="6235700" y="3733800"/>
                    </a:lnTo>
                    <a:lnTo>
                      <a:pt x="6311900" y="4546600"/>
                    </a:lnTo>
                    <a:cubicBezTo>
                      <a:pt x="6311900" y="4559300"/>
                      <a:pt x="6299200" y="4559300"/>
                      <a:pt x="6299200" y="4572000"/>
                    </a:cubicBezTo>
                    <a:cubicBezTo>
                      <a:pt x="6286500" y="4572000"/>
                      <a:pt x="6286500" y="4584700"/>
                      <a:pt x="6273800" y="4584700"/>
                    </a:cubicBezTo>
                    <a:lnTo>
                      <a:pt x="6223000" y="4584700"/>
                    </a:lnTo>
                    <a:cubicBezTo>
                      <a:pt x="6146800" y="4584700"/>
                      <a:pt x="6083300" y="4533900"/>
                      <a:pt x="6083300" y="4457700"/>
                    </a:cubicBezTo>
                    <a:lnTo>
                      <a:pt x="5969000" y="3771900"/>
                    </a:lnTo>
                    <a:cubicBezTo>
                      <a:pt x="5956300" y="3771900"/>
                      <a:pt x="5956300" y="3771900"/>
                      <a:pt x="5943600" y="3771900"/>
                    </a:cubicBezTo>
                    <a:lnTo>
                      <a:pt x="5829300" y="4457700"/>
                    </a:lnTo>
                    <a:cubicBezTo>
                      <a:pt x="5829300" y="4533900"/>
                      <a:pt x="5765800" y="4584700"/>
                      <a:pt x="5689600" y="4584700"/>
                    </a:cubicBezTo>
                    <a:lnTo>
                      <a:pt x="5638800" y="4584700"/>
                    </a:lnTo>
                    <a:cubicBezTo>
                      <a:pt x="5626100" y="4584700"/>
                      <a:pt x="5626100" y="4572000"/>
                      <a:pt x="5613400" y="4572000"/>
                    </a:cubicBezTo>
                    <a:cubicBezTo>
                      <a:pt x="5613400" y="4559300"/>
                      <a:pt x="5600700" y="4559300"/>
                      <a:pt x="5600700" y="4546600"/>
                    </a:cubicBezTo>
                    <a:lnTo>
                      <a:pt x="5676900" y="3733800"/>
                    </a:lnTo>
                    <a:lnTo>
                      <a:pt x="5740400" y="3289300"/>
                    </a:lnTo>
                    <a:moveTo>
                      <a:pt x="7289800" y="2324100"/>
                    </a:moveTo>
                    <a:cubicBezTo>
                      <a:pt x="7175500" y="2324100"/>
                      <a:pt x="7073900" y="2413000"/>
                      <a:pt x="7073900" y="2540000"/>
                    </a:cubicBezTo>
                    <a:lnTo>
                      <a:pt x="7073900" y="2603500"/>
                    </a:lnTo>
                    <a:cubicBezTo>
                      <a:pt x="7073900" y="2717800"/>
                      <a:pt x="7175500" y="2819400"/>
                      <a:pt x="7289800" y="2819400"/>
                    </a:cubicBezTo>
                    <a:cubicBezTo>
                      <a:pt x="7404100" y="2819400"/>
                      <a:pt x="7505700" y="2717800"/>
                      <a:pt x="7505700" y="2603500"/>
                    </a:cubicBezTo>
                    <a:lnTo>
                      <a:pt x="7505700" y="2540000"/>
                    </a:lnTo>
                    <a:cubicBezTo>
                      <a:pt x="7505700" y="2413000"/>
                      <a:pt x="7404100" y="2324100"/>
                      <a:pt x="7289800" y="2324100"/>
                    </a:cubicBezTo>
                    <a:moveTo>
                      <a:pt x="7073900" y="3289300"/>
                    </a:moveTo>
                    <a:cubicBezTo>
                      <a:pt x="7073900" y="3289300"/>
                      <a:pt x="7061200" y="3276600"/>
                      <a:pt x="7061200" y="3289300"/>
                    </a:cubicBezTo>
                    <a:lnTo>
                      <a:pt x="6908800" y="3644900"/>
                    </a:lnTo>
                    <a:cubicBezTo>
                      <a:pt x="6883400" y="3695700"/>
                      <a:pt x="6832600" y="3733800"/>
                      <a:pt x="6769100" y="3733800"/>
                    </a:cubicBezTo>
                    <a:lnTo>
                      <a:pt x="6705600" y="3733800"/>
                    </a:lnTo>
                    <a:cubicBezTo>
                      <a:pt x="6692900" y="3733800"/>
                      <a:pt x="6680200" y="3733800"/>
                      <a:pt x="6680200" y="3721100"/>
                    </a:cubicBezTo>
                    <a:cubicBezTo>
                      <a:pt x="6667500" y="3708400"/>
                      <a:pt x="6667500" y="3695700"/>
                      <a:pt x="6680200" y="3683000"/>
                    </a:cubicBezTo>
                    <a:lnTo>
                      <a:pt x="6870700" y="3238500"/>
                    </a:lnTo>
                    <a:lnTo>
                      <a:pt x="6934200" y="3060700"/>
                    </a:lnTo>
                    <a:cubicBezTo>
                      <a:pt x="6985000" y="2959100"/>
                      <a:pt x="7086600" y="2882900"/>
                      <a:pt x="7200900" y="2882900"/>
                    </a:cubicBezTo>
                    <a:lnTo>
                      <a:pt x="7378700" y="2882900"/>
                    </a:lnTo>
                    <a:cubicBezTo>
                      <a:pt x="7493000" y="2882900"/>
                      <a:pt x="7594600" y="2959100"/>
                      <a:pt x="7645400" y="3060700"/>
                    </a:cubicBezTo>
                    <a:lnTo>
                      <a:pt x="7708900" y="3238500"/>
                    </a:lnTo>
                    <a:lnTo>
                      <a:pt x="7899400" y="3683000"/>
                    </a:lnTo>
                    <a:cubicBezTo>
                      <a:pt x="7912100" y="3695700"/>
                      <a:pt x="7912100" y="3708400"/>
                      <a:pt x="7899400" y="3721100"/>
                    </a:cubicBezTo>
                    <a:cubicBezTo>
                      <a:pt x="7899400" y="3733800"/>
                      <a:pt x="7886700" y="3733800"/>
                      <a:pt x="7874000" y="3733800"/>
                    </a:cubicBezTo>
                    <a:lnTo>
                      <a:pt x="7810500" y="3733800"/>
                    </a:lnTo>
                    <a:cubicBezTo>
                      <a:pt x="7747000" y="3733800"/>
                      <a:pt x="7696200" y="3695700"/>
                      <a:pt x="7670800" y="3644900"/>
                    </a:cubicBezTo>
                    <a:lnTo>
                      <a:pt x="7518400" y="3289300"/>
                    </a:lnTo>
                    <a:cubicBezTo>
                      <a:pt x="7518400" y="3276600"/>
                      <a:pt x="7505700" y="3289300"/>
                      <a:pt x="7505700" y="3289300"/>
                    </a:cubicBezTo>
                    <a:lnTo>
                      <a:pt x="7569200" y="3733800"/>
                    </a:lnTo>
                    <a:lnTo>
                      <a:pt x="7645400" y="4546600"/>
                    </a:lnTo>
                    <a:cubicBezTo>
                      <a:pt x="7645400" y="4559300"/>
                      <a:pt x="7632700" y="4559300"/>
                      <a:pt x="7632700" y="4572000"/>
                    </a:cubicBezTo>
                    <a:cubicBezTo>
                      <a:pt x="7620000" y="4572000"/>
                      <a:pt x="7620000" y="4584700"/>
                      <a:pt x="7607300" y="4584700"/>
                    </a:cubicBezTo>
                    <a:lnTo>
                      <a:pt x="7556500" y="4584700"/>
                    </a:lnTo>
                    <a:cubicBezTo>
                      <a:pt x="7480300" y="4584700"/>
                      <a:pt x="7416800" y="4533900"/>
                      <a:pt x="7416800" y="4457700"/>
                    </a:cubicBezTo>
                    <a:lnTo>
                      <a:pt x="7302500" y="3771900"/>
                    </a:lnTo>
                    <a:cubicBezTo>
                      <a:pt x="7289800" y="3771900"/>
                      <a:pt x="7289800" y="3771900"/>
                      <a:pt x="7277100" y="3771900"/>
                    </a:cubicBezTo>
                    <a:lnTo>
                      <a:pt x="7162800" y="4457700"/>
                    </a:lnTo>
                    <a:cubicBezTo>
                      <a:pt x="7162800" y="4533900"/>
                      <a:pt x="7099300" y="4584700"/>
                      <a:pt x="7023100" y="4584700"/>
                    </a:cubicBezTo>
                    <a:lnTo>
                      <a:pt x="6972300" y="4584700"/>
                    </a:lnTo>
                    <a:cubicBezTo>
                      <a:pt x="6959600" y="4584700"/>
                      <a:pt x="6959600" y="4572000"/>
                      <a:pt x="6946900" y="4572000"/>
                    </a:cubicBezTo>
                    <a:cubicBezTo>
                      <a:pt x="6946900" y="4559300"/>
                      <a:pt x="6934200" y="4559300"/>
                      <a:pt x="6934200" y="4546600"/>
                    </a:cubicBezTo>
                    <a:lnTo>
                      <a:pt x="7010400" y="3733800"/>
                    </a:lnTo>
                    <a:lnTo>
                      <a:pt x="7073900" y="3289300"/>
                    </a:lnTo>
                    <a:moveTo>
                      <a:pt x="8623300" y="2324100"/>
                    </a:moveTo>
                    <a:cubicBezTo>
                      <a:pt x="8509000" y="2324100"/>
                      <a:pt x="8407400" y="2413000"/>
                      <a:pt x="8407400" y="2540000"/>
                    </a:cubicBezTo>
                    <a:lnTo>
                      <a:pt x="8407400" y="2603500"/>
                    </a:lnTo>
                    <a:cubicBezTo>
                      <a:pt x="8407400" y="2717800"/>
                      <a:pt x="8509000" y="2819400"/>
                      <a:pt x="8623300" y="2819400"/>
                    </a:cubicBezTo>
                    <a:cubicBezTo>
                      <a:pt x="8737600" y="2819400"/>
                      <a:pt x="8839200" y="2717800"/>
                      <a:pt x="8839200" y="2603500"/>
                    </a:cubicBezTo>
                    <a:lnTo>
                      <a:pt x="8839200" y="2540000"/>
                    </a:lnTo>
                    <a:cubicBezTo>
                      <a:pt x="8839200" y="2413000"/>
                      <a:pt x="8737600" y="2324100"/>
                      <a:pt x="8623300" y="2324100"/>
                    </a:cubicBezTo>
                    <a:moveTo>
                      <a:pt x="8407400" y="3289300"/>
                    </a:moveTo>
                    <a:cubicBezTo>
                      <a:pt x="8407400" y="3289300"/>
                      <a:pt x="8394700" y="3276600"/>
                      <a:pt x="8394700" y="3289300"/>
                    </a:cubicBezTo>
                    <a:lnTo>
                      <a:pt x="8242300" y="3644900"/>
                    </a:lnTo>
                    <a:cubicBezTo>
                      <a:pt x="8216900" y="3695700"/>
                      <a:pt x="8166100" y="3733800"/>
                      <a:pt x="8102600" y="3733800"/>
                    </a:cubicBezTo>
                    <a:lnTo>
                      <a:pt x="8039100" y="3733800"/>
                    </a:lnTo>
                    <a:cubicBezTo>
                      <a:pt x="8026400" y="3733800"/>
                      <a:pt x="8013700" y="3733800"/>
                      <a:pt x="8013700" y="3721100"/>
                    </a:cubicBezTo>
                    <a:cubicBezTo>
                      <a:pt x="8001000" y="3708400"/>
                      <a:pt x="8001000" y="3695700"/>
                      <a:pt x="8013700" y="3683000"/>
                    </a:cubicBezTo>
                    <a:lnTo>
                      <a:pt x="8204200" y="3238500"/>
                    </a:lnTo>
                    <a:lnTo>
                      <a:pt x="8267700" y="3060700"/>
                    </a:lnTo>
                    <a:cubicBezTo>
                      <a:pt x="8318500" y="2959100"/>
                      <a:pt x="8420100" y="2882900"/>
                      <a:pt x="8534400" y="2882900"/>
                    </a:cubicBezTo>
                    <a:lnTo>
                      <a:pt x="8712200" y="2882900"/>
                    </a:lnTo>
                    <a:cubicBezTo>
                      <a:pt x="8826500" y="2882900"/>
                      <a:pt x="8928100" y="2959100"/>
                      <a:pt x="8978900" y="3060700"/>
                    </a:cubicBezTo>
                    <a:lnTo>
                      <a:pt x="9042400" y="3238500"/>
                    </a:lnTo>
                    <a:lnTo>
                      <a:pt x="9232900" y="3683000"/>
                    </a:lnTo>
                    <a:cubicBezTo>
                      <a:pt x="9245600" y="3695700"/>
                      <a:pt x="9245600" y="3708400"/>
                      <a:pt x="9232900" y="3721100"/>
                    </a:cubicBezTo>
                    <a:cubicBezTo>
                      <a:pt x="9232900" y="3733800"/>
                      <a:pt x="9220200" y="3733800"/>
                      <a:pt x="9207500" y="3733800"/>
                    </a:cubicBezTo>
                    <a:lnTo>
                      <a:pt x="9144000" y="3733800"/>
                    </a:lnTo>
                    <a:cubicBezTo>
                      <a:pt x="9080500" y="3733800"/>
                      <a:pt x="9029700" y="3695700"/>
                      <a:pt x="9004300" y="3644900"/>
                    </a:cubicBezTo>
                    <a:lnTo>
                      <a:pt x="8851900" y="3289300"/>
                    </a:lnTo>
                    <a:cubicBezTo>
                      <a:pt x="8851900" y="3276600"/>
                      <a:pt x="8839200" y="3289300"/>
                      <a:pt x="8839200" y="3289300"/>
                    </a:cubicBezTo>
                    <a:lnTo>
                      <a:pt x="8902700" y="3733800"/>
                    </a:lnTo>
                    <a:lnTo>
                      <a:pt x="8978900" y="4546600"/>
                    </a:lnTo>
                    <a:cubicBezTo>
                      <a:pt x="8978900" y="4559300"/>
                      <a:pt x="8966200" y="4559300"/>
                      <a:pt x="8966200" y="4572000"/>
                    </a:cubicBezTo>
                    <a:cubicBezTo>
                      <a:pt x="8953500" y="4572000"/>
                      <a:pt x="8953500" y="4584700"/>
                      <a:pt x="8940800" y="4584700"/>
                    </a:cubicBezTo>
                    <a:lnTo>
                      <a:pt x="8890000" y="4584700"/>
                    </a:lnTo>
                    <a:cubicBezTo>
                      <a:pt x="8813800" y="4584700"/>
                      <a:pt x="8750300" y="4533900"/>
                      <a:pt x="8750300" y="4457700"/>
                    </a:cubicBezTo>
                    <a:lnTo>
                      <a:pt x="8636000" y="3771900"/>
                    </a:lnTo>
                    <a:cubicBezTo>
                      <a:pt x="8623300" y="3771900"/>
                      <a:pt x="8623300" y="3771900"/>
                      <a:pt x="8610600" y="3771900"/>
                    </a:cubicBezTo>
                    <a:lnTo>
                      <a:pt x="8496300" y="4457700"/>
                    </a:lnTo>
                    <a:cubicBezTo>
                      <a:pt x="8496300" y="4533900"/>
                      <a:pt x="8432800" y="4584700"/>
                      <a:pt x="8356600" y="4584700"/>
                    </a:cubicBezTo>
                    <a:lnTo>
                      <a:pt x="8305800" y="4584700"/>
                    </a:lnTo>
                    <a:cubicBezTo>
                      <a:pt x="8293100" y="4584700"/>
                      <a:pt x="8293100" y="4572000"/>
                      <a:pt x="8280400" y="4572000"/>
                    </a:cubicBezTo>
                    <a:cubicBezTo>
                      <a:pt x="8280400" y="4559300"/>
                      <a:pt x="8267700" y="4559300"/>
                      <a:pt x="8267700" y="4546600"/>
                    </a:cubicBezTo>
                    <a:lnTo>
                      <a:pt x="8343900" y="3733800"/>
                    </a:lnTo>
                    <a:lnTo>
                      <a:pt x="8407400" y="3289300"/>
                    </a:lnTo>
                    <a:moveTo>
                      <a:pt x="622300" y="4648200"/>
                    </a:moveTo>
                    <a:cubicBezTo>
                      <a:pt x="508000" y="4648200"/>
                      <a:pt x="406400" y="4737100"/>
                      <a:pt x="406400" y="4864100"/>
                    </a:cubicBezTo>
                    <a:lnTo>
                      <a:pt x="406400" y="4927600"/>
                    </a:lnTo>
                    <a:cubicBezTo>
                      <a:pt x="406400" y="5041900"/>
                      <a:pt x="508000" y="5143500"/>
                      <a:pt x="622300" y="5143500"/>
                    </a:cubicBezTo>
                    <a:cubicBezTo>
                      <a:pt x="736600" y="5143500"/>
                      <a:pt x="838200" y="5041900"/>
                      <a:pt x="838200" y="4927600"/>
                    </a:cubicBezTo>
                    <a:lnTo>
                      <a:pt x="838200" y="4864100"/>
                    </a:lnTo>
                    <a:cubicBezTo>
                      <a:pt x="838200" y="4737100"/>
                      <a:pt x="736600" y="4648200"/>
                      <a:pt x="622300" y="4648200"/>
                    </a:cubicBezTo>
                    <a:moveTo>
                      <a:pt x="406400" y="5613400"/>
                    </a:moveTo>
                    <a:cubicBezTo>
                      <a:pt x="406400" y="5613400"/>
                      <a:pt x="393700" y="5600700"/>
                      <a:pt x="393700" y="5613400"/>
                    </a:cubicBezTo>
                    <a:lnTo>
                      <a:pt x="241300" y="5969000"/>
                    </a:lnTo>
                    <a:cubicBezTo>
                      <a:pt x="215900" y="6019800"/>
                      <a:pt x="165100" y="6057900"/>
                      <a:pt x="101600" y="6057900"/>
                    </a:cubicBezTo>
                    <a:lnTo>
                      <a:pt x="38100" y="6057900"/>
                    </a:lnTo>
                    <a:cubicBezTo>
                      <a:pt x="25400" y="6057900"/>
                      <a:pt x="12700" y="6057900"/>
                      <a:pt x="12700" y="6045200"/>
                    </a:cubicBezTo>
                    <a:cubicBezTo>
                      <a:pt x="0" y="6032500"/>
                      <a:pt x="0" y="6019800"/>
                      <a:pt x="12700" y="6007100"/>
                    </a:cubicBezTo>
                    <a:lnTo>
                      <a:pt x="203200" y="5562600"/>
                    </a:lnTo>
                    <a:lnTo>
                      <a:pt x="266700" y="5384800"/>
                    </a:lnTo>
                    <a:cubicBezTo>
                      <a:pt x="317500" y="5283200"/>
                      <a:pt x="419100" y="5207000"/>
                      <a:pt x="533400" y="5207000"/>
                    </a:cubicBezTo>
                    <a:lnTo>
                      <a:pt x="711200" y="5207000"/>
                    </a:lnTo>
                    <a:cubicBezTo>
                      <a:pt x="825500" y="5207000"/>
                      <a:pt x="927100" y="5283200"/>
                      <a:pt x="977900" y="5384800"/>
                    </a:cubicBezTo>
                    <a:lnTo>
                      <a:pt x="1041400" y="5562600"/>
                    </a:lnTo>
                    <a:lnTo>
                      <a:pt x="1231900" y="6007100"/>
                    </a:lnTo>
                    <a:cubicBezTo>
                      <a:pt x="1244600" y="6019800"/>
                      <a:pt x="1244600" y="6032500"/>
                      <a:pt x="1231900" y="6045200"/>
                    </a:cubicBezTo>
                    <a:cubicBezTo>
                      <a:pt x="1231900" y="6057900"/>
                      <a:pt x="1219200" y="6057900"/>
                      <a:pt x="1206500" y="6057900"/>
                    </a:cubicBezTo>
                    <a:lnTo>
                      <a:pt x="1143000" y="6057900"/>
                    </a:lnTo>
                    <a:cubicBezTo>
                      <a:pt x="1079500" y="6057900"/>
                      <a:pt x="1028700" y="6019800"/>
                      <a:pt x="1003300" y="5969000"/>
                    </a:cubicBezTo>
                    <a:lnTo>
                      <a:pt x="850900" y="5613400"/>
                    </a:lnTo>
                    <a:cubicBezTo>
                      <a:pt x="850900" y="5600700"/>
                      <a:pt x="838200" y="5613400"/>
                      <a:pt x="838200" y="5613400"/>
                    </a:cubicBezTo>
                    <a:lnTo>
                      <a:pt x="901700" y="6057900"/>
                    </a:lnTo>
                    <a:lnTo>
                      <a:pt x="977900" y="6870700"/>
                    </a:lnTo>
                    <a:cubicBezTo>
                      <a:pt x="977900" y="6883400"/>
                      <a:pt x="965200" y="6883400"/>
                      <a:pt x="965200" y="6896100"/>
                    </a:cubicBezTo>
                    <a:cubicBezTo>
                      <a:pt x="952500" y="6896100"/>
                      <a:pt x="952500" y="6908800"/>
                      <a:pt x="939800" y="6908800"/>
                    </a:cubicBezTo>
                    <a:lnTo>
                      <a:pt x="889000" y="6908800"/>
                    </a:lnTo>
                    <a:cubicBezTo>
                      <a:pt x="812800" y="6908800"/>
                      <a:pt x="749300" y="6858000"/>
                      <a:pt x="749300" y="6781800"/>
                    </a:cubicBezTo>
                    <a:lnTo>
                      <a:pt x="635000" y="6096000"/>
                    </a:lnTo>
                    <a:cubicBezTo>
                      <a:pt x="622300" y="6096000"/>
                      <a:pt x="622300" y="6096000"/>
                      <a:pt x="609600" y="6096000"/>
                    </a:cubicBezTo>
                    <a:lnTo>
                      <a:pt x="495300" y="6781800"/>
                    </a:lnTo>
                    <a:cubicBezTo>
                      <a:pt x="495300" y="6858000"/>
                      <a:pt x="431800" y="6908800"/>
                      <a:pt x="355600" y="6908800"/>
                    </a:cubicBezTo>
                    <a:lnTo>
                      <a:pt x="304800" y="6908800"/>
                    </a:lnTo>
                    <a:cubicBezTo>
                      <a:pt x="292100" y="6908800"/>
                      <a:pt x="292100" y="6896100"/>
                      <a:pt x="279400" y="6896100"/>
                    </a:cubicBezTo>
                    <a:cubicBezTo>
                      <a:pt x="279400" y="6883400"/>
                      <a:pt x="266700" y="6883400"/>
                      <a:pt x="266700" y="6870700"/>
                    </a:cubicBezTo>
                    <a:lnTo>
                      <a:pt x="342900" y="6057900"/>
                    </a:lnTo>
                    <a:lnTo>
                      <a:pt x="406400" y="5613400"/>
                    </a:lnTo>
                    <a:moveTo>
                      <a:pt x="1955800" y="4648200"/>
                    </a:moveTo>
                    <a:cubicBezTo>
                      <a:pt x="1841500" y="4648200"/>
                      <a:pt x="1739900" y="4737100"/>
                      <a:pt x="1739900" y="4864100"/>
                    </a:cubicBezTo>
                    <a:lnTo>
                      <a:pt x="1739900" y="4927600"/>
                    </a:lnTo>
                    <a:cubicBezTo>
                      <a:pt x="1739900" y="5041900"/>
                      <a:pt x="1841500" y="5143500"/>
                      <a:pt x="1955800" y="5143500"/>
                    </a:cubicBezTo>
                    <a:cubicBezTo>
                      <a:pt x="2070100" y="5143500"/>
                      <a:pt x="2171700" y="5041900"/>
                      <a:pt x="2171700" y="4927600"/>
                    </a:cubicBezTo>
                    <a:lnTo>
                      <a:pt x="2171700" y="4864100"/>
                    </a:lnTo>
                    <a:cubicBezTo>
                      <a:pt x="2171700" y="4737100"/>
                      <a:pt x="2070100" y="4648200"/>
                      <a:pt x="1955800" y="4648200"/>
                    </a:cubicBezTo>
                    <a:moveTo>
                      <a:pt x="1739900" y="5613400"/>
                    </a:moveTo>
                    <a:cubicBezTo>
                      <a:pt x="1739900" y="5613400"/>
                      <a:pt x="1727200" y="5600700"/>
                      <a:pt x="1727200" y="5613400"/>
                    </a:cubicBezTo>
                    <a:lnTo>
                      <a:pt x="1574800" y="5969000"/>
                    </a:lnTo>
                    <a:cubicBezTo>
                      <a:pt x="1549400" y="6019800"/>
                      <a:pt x="1498600" y="6057900"/>
                      <a:pt x="1435100" y="6057900"/>
                    </a:cubicBezTo>
                    <a:lnTo>
                      <a:pt x="1371600" y="6057900"/>
                    </a:lnTo>
                    <a:cubicBezTo>
                      <a:pt x="1358900" y="6057900"/>
                      <a:pt x="1346200" y="6057900"/>
                      <a:pt x="1346200" y="6045200"/>
                    </a:cubicBezTo>
                    <a:cubicBezTo>
                      <a:pt x="1333500" y="6032500"/>
                      <a:pt x="1333500" y="6019800"/>
                      <a:pt x="1346200" y="6007100"/>
                    </a:cubicBezTo>
                    <a:lnTo>
                      <a:pt x="1536700" y="5562600"/>
                    </a:lnTo>
                    <a:lnTo>
                      <a:pt x="1600200" y="5384800"/>
                    </a:lnTo>
                    <a:cubicBezTo>
                      <a:pt x="1651000" y="5283200"/>
                      <a:pt x="1752600" y="5207000"/>
                      <a:pt x="1866900" y="5207000"/>
                    </a:cubicBezTo>
                    <a:lnTo>
                      <a:pt x="2044700" y="5207000"/>
                    </a:lnTo>
                    <a:cubicBezTo>
                      <a:pt x="2159000" y="5207000"/>
                      <a:pt x="2260600" y="5283200"/>
                      <a:pt x="2311400" y="5384800"/>
                    </a:cubicBezTo>
                    <a:lnTo>
                      <a:pt x="2374900" y="5562600"/>
                    </a:lnTo>
                    <a:lnTo>
                      <a:pt x="2565400" y="6007100"/>
                    </a:lnTo>
                    <a:cubicBezTo>
                      <a:pt x="2578100" y="6019800"/>
                      <a:pt x="2578100" y="6032500"/>
                      <a:pt x="2565400" y="6045200"/>
                    </a:cubicBezTo>
                    <a:cubicBezTo>
                      <a:pt x="2565400" y="6057900"/>
                      <a:pt x="2552700" y="6057900"/>
                      <a:pt x="2540000" y="6057900"/>
                    </a:cubicBezTo>
                    <a:lnTo>
                      <a:pt x="2476500" y="6057900"/>
                    </a:lnTo>
                    <a:cubicBezTo>
                      <a:pt x="2413000" y="6057900"/>
                      <a:pt x="2362200" y="6019800"/>
                      <a:pt x="2336800" y="5969000"/>
                    </a:cubicBezTo>
                    <a:lnTo>
                      <a:pt x="2184400" y="5613400"/>
                    </a:lnTo>
                    <a:cubicBezTo>
                      <a:pt x="2184400" y="5600700"/>
                      <a:pt x="2171700" y="5613400"/>
                      <a:pt x="2171700" y="5613400"/>
                    </a:cubicBezTo>
                    <a:lnTo>
                      <a:pt x="2235200" y="6057900"/>
                    </a:lnTo>
                    <a:lnTo>
                      <a:pt x="2311400" y="6870700"/>
                    </a:lnTo>
                    <a:cubicBezTo>
                      <a:pt x="2311400" y="6883400"/>
                      <a:pt x="2298700" y="6883400"/>
                      <a:pt x="2298700" y="6896100"/>
                    </a:cubicBezTo>
                    <a:cubicBezTo>
                      <a:pt x="2286000" y="6896100"/>
                      <a:pt x="2286000" y="6908800"/>
                      <a:pt x="2273300" y="6908800"/>
                    </a:cubicBezTo>
                    <a:lnTo>
                      <a:pt x="2222500" y="6908800"/>
                    </a:lnTo>
                    <a:cubicBezTo>
                      <a:pt x="2146300" y="6908800"/>
                      <a:pt x="2082800" y="6858000"/>
                      <a:pt x="2082800" y="6781800"/>
                    </a:cubicBezTo>
                    <a:lnTo>
                      <a:pt x="1968500" y="6096000"/>
                    </a:lnTo>
                    <a:cubicBezTo>
                      <a:pt x="1955800" y="6096000"/>
                      <a:pt x="1955800" y="6096000"/>
                      <a:pt x="1943100" y="6096000"/>
                    </a:cubicBezTo>
                    <a:lnTo>
                      <a:pt x="1828800" y="6781800"/>
                    </a:lnTo>
                    <a:cubicBezTo>
                      <a:pt x="1828800" y="6858000"/>
                      <a:pt x="1765300" y="6908800"/>
                      <a:pt x="1689100" y="6908800"/>
                    </a:cubicBezTo>
                    <a:lnTo>
                      <a:pt x="1638300" y="6908800"/>
                    </a:lnTo>
                    <a:cubicBezTo>
                      <a:pt x="1625600" y="6908800"/>
                      <a:pt x="1625600" y="6896100"/>
                      <a:pt x="1612900" y="6896100"/>
                    </a:cubicBezTo>
                    <a:cubicBezTo>
                      <a:pt x="1612900" y="6883400"/>
                      <a:pt x="1600200" y="6883400"/>
                      <a:pt x="1600200" y="6870700"/>
                    </a:cubicBezTo>
                    <a:lnTo>
                      <a:pt x="1676400" y="6057900"/>
                    </a:lnTo>
                    <a:lnTo>
                      <a:pt x="1739900" y="5613400"/>
                    </a:lnTo>
                    <a:moveTo>
                      <a:pt x="3289300" y="4648200"/>
                    </a:moveTo>
                    <a:cubicBezTo>
                      <a:pt x="3175000" y="4648200"/>
                      <a:pt x="3073400" y="4737100"/>
                      <a:pt x="3073400" y="4864100"/>
                    </a:cubicBezTo>
                    <a:lnTo>
                      <a:pt x="3073400" y="4927600"/>
                    </a:lnTo>
                    <a:cubicBezTo>
                      <a:pt x="3073400" y="5041900"/>
                      <a:pt x="3175000" y="5143500"/>
                      <a:pt x="3289300" y="5143500"/>
                    </a:cubicBezTo>
                    <a:cubicBezTo>
                      <a:pt x="3403600" y="5143500"/>
                      <a:pt x="3505200" y="5041900"/>
                      <a:pt x="3505200" y="4927600"/>
                    </a:cubicBezTo>
                    <a:lnTo>
                      <a:pt x="3505200" y="4864100"/>
                    </a:lnTo>
                    <a:cubicBezTo>
                      <a:pt x="3505200" y="4737100"/>
                      <a:pt x="3403600" y="4648200"/>
                      <a:pt x="3289300" y="4648200"/>
                    </a:cubicBezTo>
                    <a:moveTo>
                      <a:pt x="3073400" y="5613400"/>
                    </a:moveTo>
                    <a:cubicBezTo>
                      <a:pt x="3073400" y="5613400"/>
                      <a:pt x="3060700" y="5600700"/>
                      <a:pt x="3060700" y="5613400"/>
                    </a:cubicBezTo>
                    <a:lnTo>
                      <a:pt x="2908300" y="5969000"/>
                    </a:lnTo>
                    <a:cubicBezTo>
                      <a:pt x="2882900" y="6019800"/>
                      <a:pt x="2832100" y="6057900"/>
                      <a:pt x="2768600" y="6057900"/>
                    </a:cubicBezTo>
                    <a:lnTo>
                      <a:pt x="2705100" y="6057900"/>
                    </a:lnTo>
                    <a:cubicBezTo>
                      <a:pt x="2692400" y="6057900"/>
                      <a:pt x="2679700" y="6057900"/>
                      <a:pt x="2679700" y="6045200"/>
                    </a:cubicBezTo>
                    <a:cubicBezTo>
                      <a:pt x="2667000" y="6032500"/>
                      <a:pt x="2667000" y="6019800"/>
                      <a:pt x="2679700" y="6007100"/>
                    </a:cubicBezTo>
                    <a:lnTo>
                      <a:pt x="2870200" y="5562600"/>
                    </a:lnTo>
                    <a:lnTo>
                      <a:pt x="2933700" y="5384800"/>
                    </a:lnTo>
                    <a:cubicBezTo>
                      <a:pt x="2984500" y="5283200"/>
                      <a:pt x="3086100" y="5207000"/>
                      <a:pt x="3200400" y="5207000"/>
                    </a:cubicBezTo>
                    <a:lnTo>
                      <a:pt x="3378200" y="5207000"/>
                    </a:lnTo>
                    <a:cubicBezTo>
                      <a:pt x="3492500" y="5207000"/>
                      <a:pt x="3594100" y="5283200"/>
                      <a:pt x="3644900" y="5384800"/>
                    </a:cubicBezTo>
                    <a:lnTo>
                      <a:pt x="3708400" y="5562600"/>
                    </a:lnTo>
                    <a:lnTo>
                      <a:pt x="3898900" y="6007100"/>
                    </a:lnTo>
                    <a:cubicBezTo>
                      <a:pt x="3911600" y="6019800"/>
                      <a:pt x="3911600" y="6032500"/>
                      <a:pt x="3898900" y="6045200"/>
                    </a:cubicBezTo>
                    <a:cubicBezTo>
                      <a:pt x="3898900" y="6057900"/>
                      <a:pt x="3886200" y="6057900"/>
                      <a:pt x="3873500" y="6057900"/>
                    </a:cubicBezTo>
                    <a:lnTo>
                      <a:pt x="3810000" y="6057900"/>
                    </a:lnTo>
                    <a:cubicBezTo>
                      <a:pt x="3746500" y="6057900"/>
                      <a:pt x="3695700" y="6019800"/>
                      <a:pt x="3670300" y="5969000"/>
                    </a:cubicBezTo>
                    <a:lnTo>
                      <a:pt x="3517900" y="5613400"/>
                    </a:lnTo>
                    <a:cubicBezTo>
                      <a:pt x="3517900" y="5600700"/>
                      <a:pt x="3505200" y="5613400"/>
                      <a:pt x="3505200" y="5613400"/>
                    </a:cubicBezTo>
                    <a:lnTo>
                      <a:pt x="3568700" y="6057900"/>
                    </a:lnTo>
                    <a:lnTo>
                      <a:pt x="3644900" y="6870700"/>
                    </a:lnTo>
                    <a:cubicBezTo>
                      <a:pt x="3644900" y="6883400"/>
                      <a:pt x="3632200" y="6883400"/>
                      <a:pt x="3632200" y="6896100"/>
                    </a:cubicBezTo>
                    <a:cubicBezTo>
                      <a:pt x="3619500" y="6896100"/>
                      <a:pt x="3619500" y="6908800"/>
                      <a:pt x="3606800" y="6908800"/>
                    </a:cubicBezTo>
                    <a:lnTo>
                      <a:pt x="3556000" y="6908800"/>
                    </a:lnTo>
                    <a:cubicBezTo>
                      <a:pt x="3479800" y="6908800"/>
                      <a:pt x="3416300" y="6858000"/>
                      <a:pt x="3416300" y="6781800"/>
                    </a:cubicBezTo>
                    <a:lnTo>
                      <a:pt x="3302000" y="6096000"/>
                    </a:lnTo>
                    <a:cubicBezTo>
                      <a:pt x="3289300" y="6096000"/>
                      <a:pt x="3289300" y="6096000"/>
                      <a:pt x="3276600" y="6096000"/>
                    </a:cubicBezTo>
                    <a:lnTo>
                      <a:pt x="3162300" y="6781800"/>
                    </a:lnTo>
                    <a:cubicBezTo>
                      <a:pt x="3162300" y="6858000"/>
                      <a:pt x="3098800" y="6908800"/>
                      <a:pt x="3022600" y="6908800"/>
                    </a:cubicBezTo>
                    <a:lnTo>
                      <a:pt x="2971800" y="6908800"/>
                    </a:lnTo>
                    <a:cubicBezTo>
                      <a:pt x="2959100" y="6908800"/>
                      <a:pt x="2959100" y="6896100"/>
                      <a:pt x="2946400" y="6896100"/>
                    </a:cubicBezTo>
                    <a:cubicBezTo>
                      <a:pt x="2946400" y="6883400"/>
                      <a:pt x="2933700" y="6883400"/>
                      <a:pt x="2933700" y="6870700"/>
                    </a:cubicBezTo>
                    <a:lnTo>
                      <a:pt x="3009900" y="6057900"/>
                    </a:lnTo>
                    <a:lnTo>
                      <a:pt x="3073400" y="5613400"/>
                    </a:lnTo>
                    <a:moveTo>
                      <a:pt x="4622800" y="4648200"/>
                    </a:moveTo>
                    <a:cubicBezTo>
                      <a:pt x="4508500" y="4648200"/>
                      <a:pt x="4406900" y="4737100"/>
                      <a:pt x="4406900" y="4864100"/>
                    </a:cubicBezTo>
                    <a:lnTo>
                      <a:pt x="4406900" y="4927600"/>
                    </a:lnTo>
                    <a:cubicBezTo>
                      <a:pt x="4406900" y="5041900"/>
                      <a:pt x="4508500" y="5143500"/>
                      <a:pt x="4622800" y="5143500"/>
                    </a:cubicBezTo>
                    <a:cubicBezTo>
                      <a:pt x="4737100" y="5143500"/>
                      <a:pt x="4838700" y="5041900"/>
                      <a:pt x="4838700" y="4927600"/>
                    </a:cubicBezTo>
                    <a:lnTo>
                      <a:pt x="4838700" y="4864100"/>
                    </a:lnTo>
                    <a:cubicBezTo>
                      <a:pt x="4838700" y="4737100"/>
                      <a:pt x="4737100" y="4648200"/>
                      <a:pt x="4622800" y="4648200"/>
                    </a:cubicBezTo>
                    <a:moveTo>
                      <a:pt x="4406900" y="5613400"/>
                    </a:moveTo>
                    <a:cubicBezTo>
                      <a:pt x="4406900" y="5613400"/>
                      <a:pt x="4394200" y="5600700"/>
                      <a:pt x="4394200" y="5613400"/>
                    </a:cubicBezTo>
                    <a:lnTo>
                      <a:pt x="4241800" y="5969000"/>
                    </a:lnTo>
                    <a:cubicBezTo>
                      <a:pt x="4216400" y="6019800"/>
                      <a:pt x="4165600" y="6057900"/>
                      <a:pt x="4102100" y="6057900"/>
                    </a:cubicBezTo>
                    <a:lnTo>
                      <a:pt x="4038600" y="6057900"/>
                    </a:lnTo>
                    <a:cubicBezTo>
                      <a:pt x="4025900" y="6057900"/>
                      <a:pt x="4013200" y="6057900"/>
                      <a:pt x="4013200" y="6045200"/>
                    </a:cubicBezTo>
                    <a:cubicBezTo>
                      <a:pt x="4000500" y="6032500"/>
                      <a:pt x="4000500" y="6019800"/>
                      <a:pt x="4013200" y="6007100"/>
                    </a:cubicBezTo>
                    <a:lnTo>
                      <a:pt x="4203700" y="5562600"/>
                    </a:lnTo>
                    <a:lnTo>
                      <a:pt x="4267200" y="5384800"/>
                    </a:lnTo>
                    <a:cubicBezTo>
                      <a:pt x="4318000" y="5283200"/>
                      <a:pt x="4419600" y="5207000"/>
                      <a:pt x="4533900" y="5207000"/>
                    </a:cubicBezTo>
                    <a:lnTo>
                      <a:pt x="4711700" y="5207000"/>
                    </a:lnTo>
                    <a:cubicBezTo>
                      <a:pt x="4826000" y="5207000"/>
                      <a:pt x="4927600" y="5283200"/>
                      <a:pt x="4978400" y="5384800"/>
                    </a:cubicBezTo>
                    <a:lnTo>
                      <a:pt x="5041900" y="5562600"/>
                    </a:lnTo>
                    <a:lnTo>
                      <a:pt x="5232400" y="6007100"/>
                    </a:lnTo>
                    <a:cubicBezTo>
                      <a:pt x="5245100" y="6019800"/>
                      <a:pt x="5245100" y="6032500"/>
                      <a:pt x="5232400" y="6045200"/>
                    </a:cubicBezTo>
                    <a:cubicBezTo>
                      <a:pt x="5232400" y="6057900"/>
                      <a:pt x="5219700" y="6057900"/>
                      <a:pt x="5207000" y="6057900"/>
                    </a:cubicBezTo>
                    <a:lnTo>
                      <a:pt x="5143500" y="6057900"/>
                    </a:lnTo>
                    <a:cubicBezTo>
                      <a:pt x="5080000" y="6057900"/>
                      <a:pt x="5029200" y="6019800"/>
                      <a:pt x="5003800" y="5969000"/>
                    </a:cubicBezTo>
                    <a:lnTo>
                      <a:pt x="4851400" y="5613400"/>
                    </a:lnTo>
                    <a:cubicBezTo>
                      <a:pt x="4851400" y="5600700"/>
                      <a:pt x="4838700" y="5613400"/>
                      <a:pt x="4838700" y="5613400"/>
                    </a:cubicBezTo>
                    <a:lnTo>
                      <a:pt x="4902200" y="6057900"/>
                    </a:lnTo>
                    <a:lnTo>
                      <a:pt x="4978400" y="6870700"/>
                    </a:lnTo>
                    <a:cubicBezTo>
                      <a:pt x="4978400" y="6883400"/>
                      <a:pt x="4965700" y="6883400"/>
                      <a:pt x="4965700" y="6896100"/>
                    </a:cubicBezTo>
                    <a:cubicBezTo>
                      <a:pt x="4953000" y="6896100"/>
                      <a:pt x="4953000" y="6908800"/>
                      <a:pt x="4940300" y="6908800"/>
                    </a:cubicBezTo>
                    <a:lnTo>
                      <a:pt x="4889500" y="6908800"/>
                    </a:lnTo>
                    <a:cubicBezTo>
                      <a:pt x="4813300" y="6908800"/>
                      <a:pt x="4749800" y="6858000"/>
                      <a:pt x="4749800" y="6781800"/>
                    </a:cubicBezTo>
                    <a:lnTo>
                      <a:pt x="4635500" y="6096000"/>
                    </a:lnTo>
                    <a:cubicBezTo>
                      <a:pt x="4622800" y="6096000"/>
                      <a:pt x="4622800" y="6096000"/>
                      <a:pt x="4610100" y="6096000"/>
                    </a:cubicBezTo>
                    <a:lnTo>
                      <a:pt x="4495800" y="6781800"/>
                    </a:lnTo>
                    <a:cubicBezTo>
                      <a:pt x="4495800" y="6858000"/>
                      <a:pt x="4432300" y="6908800"/>
                      <a:pt x="4356100" y="6908800"/>
                    </a:cubicBezTo>
                    <a:lnTo>
                      <a:pt x="4305300" y="6908800"/>
                    </a:lnTo>
                    <a:cubicBezTo>
                      <a:pt x="4292600" y="6908800"/>
                      <a:pt x="4292600" y="6896100"/>
                      <a:pt x="4279900" y="6896100"/>
                    </a:cubicBezTo>
                    <a:cubicBezTo>
                      <a:pt x="4279900" y="6883400"/>
                      <a:pt x="4267200" y="6883400"/>
                      <a:pt x="4267200" y="6870700"/>
                    </a:cubicBezTo>
                    <a:lnTo>
                      <a:pt x="4343400" y="6057900"/>
                    </a:lnTo>
                    <a:lnTo>
                      <a:pt x="4406900" y="5613400"/>
                    </a:lnTo>
                    <a:moveTo>
                      <a:pt x="5956300" y="4648200"/>
                    </a:moveTo>
                    <a:cubicBezTo>
                      <a:pt x="5842000" y="4648200"/>
                      <a:pt x="5740400" y="4737100"/>
                      <a:pt x="5740400" y="4864100"/>
                    </a:cubicBezTo>
                    <a:lnTo>
                      <a:pt x="5740400" y="4927600"/>
                    </a:lnTo>
                    <a:cubicBezTo>
                      <a:pt x="5740400" y="5041900"/>
                      <a:pt x="5842000" y="5143500"/>
                      <a:pt x="5956300" y="5143500"/>
                    </a:cubicBezTo>
                    <a:cubicBezTo>
                      <a:pt x="6070600" y="5143500"/>
                      <a:pt x="6172200" y="5041900"/>
                      <a:pt x="6172200" y="4927600"/>
                    </a:cubicBezTo>
                    <a:lnTo>
                      <a:pt x="6172200" y="4864100"/>
                    </a:lnTo>
                    <a:cubicBezTo>
                      <a:pt x="6172200" y="4737100"/>
                      <a:pt x="6070600" y="4648200"/>
                      <a:pt x="5956300" y="4648200"/>
                    </a:cubicBezTo>
                    <a:moveTo>
                      <a:pt x="5740400" y="5613400"/>
                    </a:moveTo>
                    <a:cubicBezTo>
                      <a:pt x="5740400" y="5613400"/>
                      <a:pt x="5727700" y="5600700"/>
                      <a:pt x="5727700" y="5613400"/>
                    </a:cubicBezTo>
                    <a:lnTo>
                      <a:pt x="5575300" y="5969000"/>
                    </a:lnTo>
                    <a:cubicBezTo>
                      <a:pt x="5549900" y="6019800"/>
                      <a:pt x="5499100" y="6057900"/>
                      <a:pt x="5435600" y="6057900"/>
                    </a:cubicBezTo>
                    <a:lnTo>
                      <a:pt x="5372100" y="6057900"/>
                    </a:lnTo>
                    <a:cubicBezTo>
                      <a:pt x="5359400" y="6057900"/>
                      <a:pt x="5346700" y="6057900"/>
                      <a:pt x="5346700" y="6045200"/>
                    </a:cubicBezTo>
                    <a:cubicBezTo>
                      <a:pt x="5334000" y="6032500"/>
                      <a:pt x="5334000" y="6019800"/>
                      <a:pt x="5346700" y="6007100"/>
                    </a:cubicBezTo>
                    <a:lnTo>
                      <a:pt x="5537200" y="5562600"/>
                    </a:lnTo>
                    <a:lnTo>
                      <a:pt x="5600700" y="5384800"/>
                    </a:lnTo>
                    <a:cubicBezTo>
                      <a:pt x="5651500" y="5283200"/>
                      <a:pt x="5753100" y="5207000"/>
                      <a:pt x="5867400" y="5207000"/>
                    </a:cubicBezTo>
                    <a:lnTo>
                      <a:pt x="6045200" y="5207000"/>
                    </a:lnTo>
                    <a:cubicBezTo>
                      <a:pt x="6159500" y="5207000"/>
                      <a:pt x="6261100" y="5283200"/>
                      <a:pt x="6311900" y="5384800"/>
                    </a:cubicBezTo>
                    <a:lnTo>
                      <a:pt x="6375400" y="5562600"/>
                    </a:lnTo>
                    <a:lnTo>
                      <a:pt x="6565900" y="6007100"/>
                    </a:lnTo>
                    <a:cubicBezTo>
                      <a:pt x="6578600" y="6019800"/>
                      <a:pt x="6578600" y="6032500"/>
                      <a:pt x="6565900" y="6045200"/>
                    </a:cubicBezTo>
                    <a:cubicBezTo>
                      <a:pt x="6565900" y="6057900"/>
                      <a:pt x="6553200" y="6057900"/>
                      <a:pt x="6540500" y="6057900"/>
                    </a:cubicBezTo>
                    <a:lnTo>
                      <a:pt x="6477000" y="6057900"/>
                    </a:lnTo>
                    <a:cubicBezTo>
                      <a:pt x="6413500" y="6057900"/>
                      <a:pt x="6362700" y="6019800"/>
                      <a:pt x="6337300" y="5969000"/>
                    </a:cubicBezTo>
                    <a:lnTo>
                      <a:pt x="6184900" y="5613400"/>
                    </a:lnTo>
                    <a:cubicBezTo>
                      <a:pt x="6184900" y="5600700"/>
                      <a:pt x="6172200" y="5613400"/>
                      <a:pt x="6172200" y="5613400"/>
                    </a:cubicBezTo>
                    <a:lnTo>
                      <a:pt x="6235700" y="6057900"/>
                    </a:lnTo>
                    <a:lnTo>
                      <a:pt x="6311900" y="6870700"/>
                    </a:lnTo>
                    <a:cubicBezTo>
                      <a:pt x="6311900" y="6883400"/>
                      <a:pt x="6299200" y="6883400"/>
                      <a:pt x="6299200" y="6896100"/>
                    </a:cubicBezTo>
                    <a:cubicBezTo>
                      <a:pt x="6286500" y="6896100"/>
                      <a:pt x="6286500" y="6908800"/>
                      <a:pt x="6273800" y="6908800"/>
                    </a:cubicBezTo>
                    <a:lnTo>
                      <a:pt x="6223000" y="6908800"/>
                    </a:lnTo>
                    <a:cubicBezTo>
                      <a:pt x="6146800" y="6908800"/>
                      <a:pt x="6083300" y="6858000"/>
                      <a:pt x="6083300" y="6781800"/>
                    </a:cubicBezTo>
                    <a:lnTo>
                      <a:pt x="5969000" y="6096000"/>
                    </a:lnTo>
                    <a:cubicBezTo>
                      <a:pt x="5956300" y="6096000"/>
                      <a:pt x="5956300" y="6096000"/>
                      <a:pt x="5943600" y="6096000"/>
                    </a:cubicBezTo>
                    <a:lnTo>
                      <a:pt x="5829300" y="6781800"/>
                    </a:lnTo>
                    <a:cubicBezTo>
                      <a:pt x="5829300" y="6858000"/>
                      <a:pt x="5765800" y="6908800"/>
                      <a:pt x="5689600" y="6908800"/>
                    </a:cubicBezTo>
                    <a:lnTo>
                      <a:pt x="5638800" y="6908800"/>
                    </a:lnTo>
                    <a:cubicBezTo>
                      <a:pt x="5626100" y="6908800"/>
                      <a:pt x="5626100" y="6896100"/>
                      <a:pt x="5613400" y="6896100"/>
                    </a:cubicBezTo>
                    <a:cubicBezTo>
                      <a:pt x="5613400" y="6883400"/>
                      <a:pt x="5600700" y="6883400"/>
                      <a:pt x="5600700" y="6870700"/>
                    </a:cubicBezTo>
                    <a:lnTo>
                      <a:pt x="5676900" y="6057900"/>
                    </a:lnTo>
                    <a:lnTo>
                      <a:pt x="5740400" y="5613400"/>
                    </a:lnTo>
                    <a:moveTo>
                      <a:pt x="7289800" y="4648200"/>
                    </a:moveTo>
                    <a:cubicBezTo>
                      <a:pt x="7175500" y="4648200"/>
                      <a:pt x="7073900" y="4737100"/>
                      <a:pt x="7073900" y="4864100"/>
                    </a:cubicBezTo>
                    <a:lnTo>
                      <a:pt x="7073900" y="4927600"/>
                    </a:lnTo>
                    <a:cubicBezTo>
                      <a:pt x="7073900" y="5041900"/>
                      <a:pt x="7175500" y="5143500"/>
                      <a:pt x="7289800" y="5143500"/>
                    </a:cubicBezTo>
                    <a:cubicBezTo>
                      <a:pt x="7404100" y="5143500"/>
                      <a:pt x="7505700" y="5041900"/>
                      <a:pt x="7505700" y="4927600"/>
                    </a:cubicBezTo>
                    <a:lnTo>
                      <a:pt x="7505700" y="4864100"/>
                    </a:lnTo>
                    <a:cubicBezTo>
                      <a:pt x="7505700" y="4737100"/>
                      <a:pt x="7404100" y="4648200"/>
                      <a:pt x="7289800" y="4648200"/>
                    </a:cubicBezTo>
                    <a:moveTo>
                      <a:pt x="7073900" y="5613400"/>
                    </a:moveTo>
                    <a:cubicBezTo>
                      <a:pt x="7073900" y="5613400"/>
                      <a:pt x="7061200" y="5600700"/>
                      <a:pt x="7061200" y="5613400"/>
                    </a:cubicBezTo>
                    <a:lnTo>
                      <a:pt x="6908800" y="5969000"/>
                    </a:lnTo>
                    <a:cubicBezTo>
                      <a:pt x="6883400" y="6019800"/>
                      <a:pt x="6832600" y="6057900"/>
                      <a:pt x="6769100" y="6057900"/>
                    </a:cubicBezTo>
                    <a:lnTo>
                      <a:pt x="6705600" y="6057900"/>
                    </a:lnTo>
                    <a:cubicBezTo>
                      <a:pt x="6692900" y="6057900"/>
                      <a:pt x="6680200" y="6057900"/>
                      <a:pt x="6680200" y="6045200"/>
                    </a:cubicBezTo>
                    <a:cubicBezTo>
                      <a:pt x="6667500" y="6032500"/>
                      <a:pt x="6667500" y="6019800"/>
                      <a:pt x="6680200" y="6007100"/>
                    </a:cubicBezTo>
                    <a:lnTo>
                      <a:pt x="6870700" y="5562600"/>
                    </a:lnTo>
                    <a:lnTo>
                      <a:pt x="6934200" y="5384800"/>
                    </a:lnTo>
                    <a:cubicBezTo>
                      <a:pt x="6985000" y="5283200"/>
                      <a:pt x="7086600" y="5207000"/>
                      <a:pt x="7200900" y="5207000"/>
                    </a:cubicBezTo>
                    <a:lnTo>
                      <a:pt x="7378700" y="5207000"/>
                    </a:lnTo>
                    <a:cubicBezTo>
                      <a:pt x="7493000" y="5207000"/>
                      <a:pt x="7594600" y="5283200"/>
                      <a:pt x="7645400" y="5384800"/>
                    </a:cubicBezTo>
                    <a:lnTo>
                      <a:pt x="7708900" y="5562600"/>
                    </a:lnTo>
                    <a:lnTo>
                      <a:pt x="7899400" y="6007100"/>
                    </a:lnTo>
                    <a:cubicBezTo>
                      <a:pt x="7912100" y="6019800"/>
                      <a:pt x="7912100" y="6032500"/>
                      <a:pt x="7899400" y="6045200"/>
                    </a:cubicBezTo>
                    <a:cubicBezTo>
                      <a:pt x="7899400" y="6057900"/>
                      <a:pt x="7886700" y="6057900"/>
                      <a:pt x="7874000" y="6057900"/>
                    </a:cubicBezTo>
                    <a:lnTo>
                      <a:pt x="7810500" y="6057900"/>
                    </a:lnTo>
                    <a:cubicBezTo>
                      <a:pt x="7747000" y="6057900"/>
                      <a:pt x="7696200" y="6019800"/>
                      <a:pt x="7670800" y="5969000"/>
                    </a:cubicBezTo>
                    <a:lnTo>
                      <a:pt x="7518400" y="5613400"/>
                    </a:lnTo>
                    <a:cubicBezTo>
                      <a:pt x="7518400" y="5600700"/>
                      <a:pt x="7505700" y="5613400"/>
                      <a:pt x="7505700" y="5613400"/>
                    </a:cubicBezTo>
                    <a:lnTo>
                      <a:pt x="7569200" y="6057900"/>
                    </a:lnTo>
                    <a:lnTo>
                      <a:pt x="7645400" y="6870700"/>
                    </a:lnTo>
                    <a:cubicBezTo>
                      <a:pt x="7645400" y="6883400"/>
                      <a:pt x="7632700" y="6883400"/>
                      <a:pt x="7632700" y="6896100"/>
                    </a:cubicBezTo>
                    <a:cubicBezTo>
                      <a:pt x="7620000" y="6896100"/>
                      <a:pt x="7620000" y="6908800"/>
                      <a:pt x="7607300" y="6908800"/>
                    </a:cubicBezTo>
                    <a:lnTo>
                      <a:pt x="7556500" y="6908800"/>
                    </a:lnTo>
                    <a:cubicBezTo>
                      <a:pt x="7480300" y="6908800"/>
                      <a:pt x="7416800" y="6858000"/>
                      <a:pt x="7416800" y="6781800"/>
                    </a:cubicBezTo>
                    <a:lnTo>
                      <a:pt x="7302500" y="6096000"/>
                    </a:lnTo>
                    <a:cubicBezTo>
                      <a:pt x="7289800" y="6096000"/>
                      <a:pt x="7289800" y="6096000"/>
                      <a:pt x="7277100" y="6096000"/>
                    </a:cubicBezTo>
                    <a:lnTo>
                      <a:pt x="7162800" y="6781800"/>
                    </a:lnTo>
                    <a:cubicBezTo>
                      <a:pt x="7162800" y="6858000"/>
                      <a:pt x="7099300" y="6908800"/>
                      <a:pt x="7023100" y="6908800"/>
                    </a:cubicBezTo>
                    <a:lnTo>
                      <a:pt x="6972300" y="6908800"/>
                    </a:lnTo>
                    <a:cubicBezTo>
                      <a:pt x="6959600" y="6908800"/>
                      <a:pt x="6959600" y="6896100"/>
                      <a:pt x="6946900" y="6896100"/>
                    </a:cubicBezTo>
                    <a:cubicBezTo>
                      <a:pt x="6946900" y="6883400"/>
                      <a:pt x="6934200" y="6883400"/>
                      <a:pt x="6934200" y="6870700"/>
                    </a:cubicBezTo>
                    <a:lnTo>
                      <a:pt x="7010400" y="6057900"/>
                    </a:lnTo>
                    <a:lnTo>
                      <a:pt x="7073900" y="5613400"/>
                    </a:lnTo>
                    <a:moveTo>
                      <a:pt x="8623300" y="4648200"/>
                    </a:moveTo>
                    <a:cubicBezTo>
                      <a:pt x="8509000" y="4648200"/>
                      <a:pt x="8407400" y="4737100"/>
                      <a:pt x="8407400" y="4864100"/>
                    </a:cubicBezTo>
                    <a:lnTo>
                      <a:pt x="8407400" y="4927600"/>
                    </a:lnTo>
                    <a:cubicBezTo>
                      <a:pt x="8407400" y="5041900"/>
                      <a:pt x="8509000" y="5143500"/>
                      <a:pt x="8623300" y="5143500"/>
                    </a:cubicBezTo>
                    <a:cubicBezTo>
                      <a:pt x="8737600" y="5143500"/>
                      <a:pt x="8839200" y="5041900"/>
                      <a:pt x="8839200" y="4927600"/>
                    </a:cubicBezTo>
                    <a:lnTo>
                      <a:pt x="8839200" y="4864100"/>
                    </a:lnTo>
                    <a:cubicBezTo>
                      <a:pt x="8839200" y="4737100"/>
                      <a:pt x="8737600" y="4648200"/>
                      <a:pt x="8623300" y="4648200"/>
                    </a:cubicBezTo>
                    <a:moveTo>
                      <a:pt x="8407400" y="5613400"/>
                    </a:moveTo>
                    <a:cubicBezTo>
                      <a:pt x="8407400" y="5613400"/>
                      <a:pt x="8394700" y="5600700"/>
                      <a:pt x="8394700" y="5613400"/>
                    </a:cubicBezTo>
                    <a:lnTo>
                      <a:pt x="8242300" y="5969000"/>
                    </a:lnTo>
                    <a:cubicBezTo>
                      <a:pt x="8216900" y="6019800"/>
                      <a:pt x="8166100" y="6057900"/>
                      <a:pt x="8102600" y="6057900"/>
                    </a:cubicBezTo>
                    <a:lnTo>
                      <a:pt x="8039100" y="6057900"/>
                    </a:lnTo>
                    <a:cubicBezTo>
                      <a:pt x="8026400" y="6057900"/>
                      <a:pt x="8013700" y="6057900"/>
                      <a:pt x="8013700" y="6045200"/>
                    </a:cubicBezTo>
                    <a:cubicBezTo>
                      <a:pt x="8001000" y="6032500"/>
                      <a:pt x="8001000" y="6019800"/>
                      <a:pt x="8013700" y="6007100"/>
                    </a:cubicBezTo>
                    <a:lnTo>
                      <a:pt x="8204200" y="5562600"/>
                    </a:lnTo>
                    <a:lnTo>
                      <a:pt x="8267700" y="5384800"/>
                    </a:lnTo>
                    <a:cubicBezTo>
                      <a:pt x="8318500" y="5283200"/>
                      <a:pt x="8420100" y="5207000"/>
                      <a:pt x="8534400" y="5207000"/>
                    </a:cubicBezTo>
                    <a:lnTo>
                      <a:pt x="8712200" y="5207000"/>
                    </a:lnTo>
                    <a:cubicBezTo>
                      <a:pt x="8826500" y="5207000"/>
                      <a:pt x="8928100" y="5283200"/>
                      <a:pt x="8978900" y="5384800"/>
                    </a:cubicBezTo>
                    <a:lnTo>
                      <a:pt x="9042400" y="5562600"/>
                    </a:lnTo>
                    <a:lnTo>
                      <a:pt x="9232900" y="6007100"/>
                    </a:lnTo>
                    <a:cubicBezTo>
                      <a:pt x="9245600" y="6019800"/>
                      <a:pt x="9245600" y="6032500"/>
                      <a:pt x="9232900" y="6045200"/>
                    </a:cubicBezTo>
                    <a:cubicBezTo>
                      <a:pt x="9232900" y="6057900"/>
                      <a:pt x="9220200" y="6057900"/>
                      <a:pt x="9207500" y="6057900"/>
                    </a:cubicBezTo>
                    <a:lnTo>
                      <a:pt x="9144000" y="6057900"/>
                    </a:lnTo>
                    <a:cubicBezTo>
                      <a:pt x="9080500" y="6057900"/>
                      <a:pt x="9029700" y="6019800"/>
                      <a:pt x="9004300" y="5969000"/>
                    </a:cubicBezTo>
                    <a:lnTo>
                      <a:pt x="8851900" y="5613400"/>
                    </a:lnTo>
                    <a:cubicBezTo>
                      <a:pt x="8851900" y="5600700"/>
                      <a:pt x="8839200" y="5613400"/>
                      <a:pt x="8839200" y="5613400"/>
                    </a:cubicBezTo>
                    <a:lnTo>
                      <a:pt x="8902700" y="6057900"/>
                    </a:lnTo>
                    <a:lnTo>
                      <a:pt x="8978900" y="6870700"/>
                    </a:lnTo>
                    <a:cubicBezTo>
                      <a:pt x="8978900" y="6883400"/>
                      <a:pt x="8966200" y="6883400"/>
                      <a:pt x="8966200" y="6896100"/>
                    </a:cubicBezTo>
                    <a:cubicBezTo>
                      <a:pt x="8953500" y="6896100"/>
                      <a:pt x="8953500" y="6908800"/>
                      <a:pt x="8940800" y="6908800"/>
                    </a:cubicBezTo>
                    <a:lnTo>
                      <a:pt x="8890000" y="6908800"/>
                    </a:lnTo>
                    <a:cubicBezTo>
                      <a:pt x="8813800" y="6908800"/>
                      <a:pt x="8750300" y="6858000"/>
                      <a:pt x="8750300" y="6781800"/>
                    </a:cubicBezTo>
                    <a:lnTo>
                      <a:pt x="8636000" y="6096000"/>
                    </a:lnTo>
                    <a:cubicBezTo>
                      <a:pt x="8623300" y="6096000"/>
                      <a:pt x="8623300" y="6096000"/>
                      <a:pt x="8610600" y="6096000"/>
                    </a:cubicBezTo>
                    <a:lnTo>
                      <a:pt x="8496300" y="6781800"/>
                    </a:lnTo>
                    <a:cubicBezTo>
                      <a:pt x="8496300" y="6858000"/>
                      <a:pt x="8432800" y="6908800"/>
                      <a:pt x="8356600" y="6908800"/>
                    </a:cubicBezTo>
                    <a:lnTo>
                      <a:pt x="8305800" y="6908800"/>
                    </a:lnTo>
                    <a:cubicBezTo>
                      <a:pt x="8293100" y="6908800"/>
                      <a:pt x="8293100" y="6896100"/>
                      <a:pt x="8280400" y="6896100"/>
                    </a:cubicBezTo>
                    <a:cubicBezTo>
                      <a:pt x="8280400" y="6883400"/>
                      <a:pt x="8267700" y="6883400"/>
                      <a:pt x="8267700" y="6870700"/>
                    </a:cubicBezTo>
                    <a:lnTo>
                      <a:pt x="8343900" y="6057900"/>
                    </a:lnTo>
                    <a:lnTo>
                      <a:pt x="8407400" y="5613400"/>
                    </a:lnTo>
                    <a:moveTo>
                      <a:pt x="622300" y="6959600"/>
                    </a:moveTo>
                    <a:cubicBezTo>
                      <a:pt x="508000" y="6959600"/>
                      <a:pt x="406400" y="7048500"/>
                      <a:pt x="406400" y="7175500"/>
                    </a:cubicBezTo>
                    <a:lnTo>
                      <a:pt x="406400" y="7239000"/>
                    </a:lnTo>
                    <a:cubicBezTo>
                      <a:pt x="406400" y="7353300"/>
                      <a:pt x="508000" y="7454900"/>
                      <a:pt x="622300" y="7454900"/>
                    </a:cubicBezTo>
                    <a:cubicBezTo>
                      <a:pt x="736600" y="7454900"/>
                      <a:pt x="838200" y="7353300"/>
                      <a:pt x="838200" y="7239000"/>
                    </a:cubicBezTo>
                    <a:lnTo>
                      <a:pt x="838200" y="7175500"/>
                    </a:lnTo>
                    <a:cubicBezTo>
                      <a:pt x="838200" y="7048500"/>
                      <a:pt x="736600" y="6959600"/>
                      <a:pt x="622300" y="6959600"/>
                    </a:cubicBezTo>
                    <a:moveTo>
                      <a:pt x="406400" y="7924800"/>
                    </a:moveTo>
                    <a:cubicBezTo>
                      <a:pt x="406400" y="7924800"/>
                      <a:pt x="393700" y="7912100"/>
                      <a:pt x="393700" y="7924800"/>
                    </a:cubicBezTo>
                    <a:lnTo>
                      <a:pt x="241300" y="8280400"/>
                    </a:lnTo>
                    <a:cubicBezTo>
                      <a:pt x="215900" y="8331200"/>
                      <a:pt x="165100" y="8369300"/>
                      <a:pt x="101600" y="8369300"/>
                    </a:cubicBezTo>
                    <a:lnTo>
                      <a:pt x="38100" y="8369300"/>
                    </a:lnTo>
                    <a:cubicBezTo>
                      <a:pt x="25400" y="8369300"/>
                      <a:pt x="12700" y="8369300"/>
                      <a:pt x="12700" y="8356600"/>
                    </a:cubicBezTo>
                    <a:cubicBezTo>
                      <a:pt x="0" y="8343900"/>
                      <a:pt x="0" y="8331200"/>
                      <a:pt x="12700" y="8318500"/>
                    </a:cubicBezTo>
                    <a:lnTo>
                      <a:pt x="203200" y="7874000"/>
                    </a:lnTo>
                    <a:lnTo>
                      <a:pt x="266700" y="7696200"/>
                    </a:lnTo>
                    <a:cubicBezTo>
                      <a:pt x="317500" y="7594600"/>
                      <a:pt x="419100" y="7518400"/>
                      <a:pt x="533400" y="7518400"/>
                    </a:cubicBezTo>
                    <a:lnTo>
                      <a:pt x="711200" y="7518400"/>
                    </a:lnTo>
                    <a:cubicBezTo>
                      <a:pt x="825500" y="7518400"/>
                      <a:pt x="927100" y="7594600"/>
                      <a:pt x="977900" y="7696200"/>
                    </a:cubicBezTo>
                    <a:lnTo>
                      <a:pt x="1041400" y="7874000"/>
                    </a:lnTo>
                    <a:lnTo>
                      <a:pt x="1231900" y="8318500"/>
                    </a:lnTo>
                    <a:cubicBezTo>
                      <a:pt x="1244600" y="8331200"/>
                      <a:pt x="1244600" y="8343900"/>
                      <a:pt x="1231900" y="8356600"/>
                    </a:cubicBezTo>
                    <a:cubicBezTo>
                      <a:pt x="1231900" y="8369300"/>
                      <a:pt x="1219200" y="8369300"/>
                      <a:pt x="1206500" y="8369300"/>
                    </a:cubicBezTo>
                    <a:lnTo>
                      <a:pt x="1143000" y="8369300"/>
                    </a:lnTo>
                    <a:cubicBezTo>
                      <a:pt x="1079500" y="8369300"/>
                      <a:pt x="1028700" y="8331200"/>
                      <a:pt x="1003300" y="8280400"/>
                    </a:cubicBezTo>
                    <a:lnTo>
                      <a:pt x="850900" y="7924800"/>
                    </a:lnTo>
                    <a:cubicBezTo>
                      <a:pt x="850900" y="7912100"/>
                      <a:pt x="838200" y="7924800"/>
                      <a:pt x="838200" y="7924800"/>
                    </a:cubicBezTo>
                    <a:lnTo>
                      <a:pt x="901700" y="8369300"/>
                    </a:lnTo>
                    <a:lnTo>
                      <a:pt x="977900" y="9182100"/>
                    </a:lnTo>
                    <a:cubicBezTo>
                      <a:pt x="977900" y="9194800"/>
                      <a:pt x="965200" y="9194800"/>
                      <a:pt x="965200" y="9207500"/>
                    </a:cubicBezTo>
                    <a:cubicBezTo>
                      <a:pt x="952500" y="9207500"/>
                      <a:pt x="952500" y="9220200"/>
                      <a:pt x="939800" y="9220200"/>
                    </a:cubicBezTo>
                    <a:lnTo>
                      <a:pt x="889000" y="9220200"/>
                    </a:lnTo>
                    <a:cubicBezTo>
                      <a:pt x="812800" y="9220200"/>
                      <a:pt x="749300" y="9169400"/>
                      <a:pt x="749300" y="9093200"/>
                    </a:cubicBezTo>
                    <a:lnTo>
                      <a:pt x="635000" y="8407400"/>
                    </a:lnTo>
                    <a:cubicBezTo>
                      <a:pt x="622300" y="8407400"/>
                      <a:pt x="622300" y="8407400"/>
                      <a:pt x="609600" y="8407400"/>
                    </a:cubicBezTo>
                    <a:lnTo>
                      <a:pt x="495300" y="9093200"/>
                    </a:lnTo>
                    <a:cubicBezTo>
                      <a:pt x="495300" y="9169400"/>
                      <a:pt x="431800" y="9220200"/>
                      <a:pt x="355600" y="9220200"/>
                    </a:cubicBezTo>
                    <a:lnTo>
                      <a:pt x="304800" y="9220200"/>
                    </a:lnTo>
                    <a:cubicBezTo>
                      <a:pt x="292100" y="9220200"/>
                      <a:pt x="292100" y="9207500"/>
                      <a:pt x="279400" y="9207500"/>
                    </a:cubicBezTo>
                    <a:cubicBezTo>
                      <a:pt x="279400" y="9194800"/>
                      <a:pt x="266700" y="9194800"/>
                      <a:pt x="266700" y="9182100"/>
                    </a:cubicBezTo>
                    <a:lnTo>
                      <a:pt x="342900" y="8369300"/>
                    </a:lnTo>
                    <a:lnTo>
                      <a:pt x="406400" y="7924800"/>
                    </a:lnTo>
                    <a:moveTo>
                      <a:pt x="1955800" y="6959600"/>
                    </a:moveTo>
                    <a:cubicBezTo>
                      <a:pt x="1841500" y="6959600"/>
                      <a:pt x="1739900" y="7048500"/>
                      <a:pt x="1739900" y="7175500"/>
                    </a:cubicBezTo>
                    <a:lnTo>
                      <a:pt x="1739900" y="7239000"/>
                    </a:lnTo>
                    <a:cubicBezTo>
                      <a:pt x="1739900" y="7353300"/>
                      <a:pt x="1841500" y="7454900"/>
                      <a:pt x="1955800" y="7454900"/>
                    </a:cubicBezTo>
                    <a:cubicBezTo>
                      <a:pt x="2070100" y="7454900"/>
                      <a:pt x="2171700" y="7353300"/>
                      <a:pt x="2171700" y="7239000"/>
                    </a:cubicBezTo>
                    <a:lnTo>
                      <a:pt x="2171700" y="7175500"/>
                    </a:lnTo>
                    <a:cubicBezTo>
                      <a:pt x="2171700" y="7048500"/>
                      <a:pt x="2070100" y="6959600"/>
                      <a:pt x="1955800" y="6959600"/>
                    </a:cubicBezTo>
                    <a:moveTo>
                      <a:pt x="1739900" y="7924800"/>
                    </a:moveTo>
                    <a:cubicBezTo>
                      <a:pt x="1739900" y="7924800"/>
                      <a:pt x="1727200" y="7912100"/>
                      <a:pt x="1727200" y="7924800"/>
                    </a:cubicBezTo>
                    <a:lnTo>
                      <a:pt x="1574800" y="8280400"/>
                    </a:lnTo>
                    <a:cubicBezTo>
                      <a:pt x="1549400" y="8331200"/>
                      <a:pt x="1498600" y="8369300"/>
                      <a:pt x="1435100" y="8369300"/>
                    </a:cubicBezTo>
                    <a:lnTo>
                      <a:pt x="1371600" y="8369300"/>
                    </a:lnTo>
                    <a:cubicBezTo>
                      <a:pt x="1358900" y="8369300"/>
                      <a:pt x="1346200" y="8369300"/>
                      <a:pt x="1346200" y="8356600"/>
                    </a:cubicBezTo>
                    <a:cubicBezTo>
                      <a:pt x="1333500" y="8343900"/>
                      <a:pt x="1333500" y="8331200"/>
                      <a:pt x="1346200" y="8318500"/>
                    </a:cubicBezTo>
                    <a:lnTo>
                      <a:pt x="1536700" y="7874000"/>
                    </a:lnTo>
                    <a:lnTo>
                      <a:pt x="1600200" y="7696200"/>
                    </a:lnTo>
                    <a:cubicBezTo>
                      <a:pt x="1651000" y="7594600"/>
                      <a:pt x="1752600" y="7518400"/>
                      <a:pt x="1866900" y="7518400"/>
                    </a:cubicBezTo>
                    <a:lnTo>
                      <a:pt x="2044700" y="7518400"/>
                    </a:lnTo>
                    <a:cubicBezTo>
                      <a:pt x="2159000" y="7518400"/>
                      <a:pt x="2260600" y="7594600"/>
                      <a:pt x="2311400" y="7696200"/>
                    </a:cubicBezTo>
                    <a:lnTo>
                      <a:pt x="2374900" y="7874000"/>
                    </a:lnTo>
                    <a:lnTo>
                      <a:pt x="2565400" y="8318500"/>
                    </a:lnTo>
                    <a:cubicBezTo>
                      <a:pt x="2578100" y="8331200"/>
                      <a:pt x="2578100" y="8343900"/>
                      <a:pt x="2565400" y="8356600"/>
                    </a:cubicBezTo>
                    <a:cubicBezTo>
                      <a:pt x="2565400" y="8369300"/>
                      <a:pt x="2552700" y="8369300"/>
                      <a:pt x="2540000" y="8369300"/>
                    </a:cubicBezTo>
                    <a:lnTo>
                      <a:pt x="2476500" y="8369300"/>
                    </a:lnTo>
                    <a:cubicBezTo>
                      <a:pt x="2413000" y="8369300"/>
                      <a:pt x="2362200" y="8331200"/>
                      <a:pt x="2336800" y="8280400"/>
                    </a:cubicBezTo>
                    <a:lnTo>
                      <a:pt x="2184400" y="7924800"/>
                    </a:lnTo>
                    <a:cubicBezTo>
                      <a:pt x="2184400" y="7912100"/>
                      <a:pt x="2171700" y="7924800"/>
                      <a:pt x="2171700" y="7924800"/>
                    </a:cubicBezTo>
                    <a:lnTo>
                      <a:pt x="2235200" y="8369300"/>
                    </a:lnTo>
                    <a:lnTo>
                      <a:pt x="2311400" y="9182100"/>
                    </a:lnTo>
                    <a:cubicBezTo>
                      <a:pt x="2311400" y="9194800"/>
                      <a:pt x="2298700" y="9194800"/>
                      <a:pt x="2298700" y="9207500"/>
                    </a:cubicBezTo>
                    <a:cubicBezTo>
                      <a:pt x="2286000" y="9207500"/>
                      <a:pt x="2286000" y="9220200"/>
                      <a:pt x="2273300" y="9220200"/>
                    </a:cubicBezTo>
                    <a:lnTo>
                      <a:pt x="2222500" y="9220200"/>
                    </a:lnTo>
                    <a:cubicBezTo>
                      <a:pt x="2146300" y="9220200"/>
                      <a:pt x="2082800" y="9169400"/>
                      <a:pt x="2082800" y="9093200"/>
                    </a:cubicBezTo>
                    <a:lnTo>
                      <a:pt x="1968500" y="8407400"/>
                    </a:lnTo>
                    <a:cubicBezTo>
                      <a:pt x="1955800" y="8407400"/>
                      <a:pt x="1955800" y="8407400"/>
                      <a:pt x="1943100" y="8407400"/>
                    </a:cubicBezTo>
                    <a:lnTo>
                      <a:pt x="1828800" y="9093200"/>
                    </a:lnTo>
                    <a:cubicBezTo>
                      <a:pt x="1828800" y="9169400"/>
                      <a:pt x="1765300" y="9220200"/>
                      <a:pt x="1689100" y="9220200"/>
                    </a:cubicBezTo>
                    <a:lnTo>
                      <a:pt x="1638300" y="9220200"/>
                    </a:lnTo>
                    <a:cubicBezTo>
                      <a:pt x="1625600" y="9220200"/>
                      <a:pt x="1625600" y="9207500"/>
                      <a:pt x="1612900" y="9207500"/>
                    </a:cubicBezTo>
                    <a:cubicBezTo>
                      <a:pt x="1612900" y="9194800"/>
                      <a:pt x="1600200" y="9194800"/>
                      <a:pt x="1600200" y="9182100"/>
                    </a:cubicBezTo>
                    <a:lnTo>
                      <a:pt x="1676400" y="8369300"/>
                    </a:lnTo>
                    <a:lnTo>
                      <a:pt x="1739900" y="7924800"/>
                    </a:lnTo>
                    <a:moveTo>
                      <a:pt x="3289300" y="6959600"/>
                    </a:moveTo>
                    <a:cubicBezTo>
                      <a:pt x="3175000" y="6959600"/>
                      <a:pt x="3073400" y="7048500"/>
                      <a:pt x="3073400" y="7175500"/>
                    </a:cubicBezTo>
                    <a:lnTo>
                      <a:pt x="3073400" y="7239000"/>
                    </a:lnTo>
                    <a:cubicBezTo>
                      <a:pt x="3073400" y="7353300"/>
                      <a:pt x="3175000" y="7454900"/>
                      <a:pt x="3289300" y="7454900"/>
                    </a:cubicBezTo>
                    <a:cubicBezTo>
                      <a:pt x="3403600" y="7454900"/>
                      <a:pt x="3505200" y="7353300"/>
                      <a:pt x="3505200" y="7239000"/>
                    </a:cubicBezTo>
                    <a:lnTo>
                      <a:pt x="3505200" y="7175500"/>
                    </a:lnTo>
                    <a:cubicBezTo>
                      <a:pt x="3505200" y="7048500"/>
                      <a:pt x="3403600" y="6959600"/>
                      <a:pt x="3289300" y="6959600"/>
                    </a:cubicBezTo>
                    <a:moveTo>
                      <a:pt x="3073400" y="7924800"/>
                    </a:moveTo>
                    <a:cubicBezTo>
                      <a:pt x="3073400" y="7924800"/>
                      <a:pt x="3060700" y="7912100"/>
                      <a:pt x="3060700" y="7924800"/>
                    </a:cubicBezTo>
                    <a:lnTo>
                      <a:pt x="2908300" y="8280400"/>
                    </a:lnTo>
                    <a:cubicBezTo>
                      <a:pt x="2882900" y="8331200"/>
                      <a:pt x="2832100" y="8369300"/>
                      <a:pt x="2768600" y="8369300"/>
                    </a:cubicBezTo>
                    <a:lnTo>
                      <a:pt x="2705100" y="8369300"/>
                    </a:lnTo>
                    <a:cubicBezTo>
                      <a:pt x="2692400" y="8369300"/>
                      <a:pt x="2679700" y="8369300"/>
                      <a:pt x="2679700" y="8356600"/>
                    </a:cubicBezTo>
                    <a:cubicBezTo>
                      <a:pt x="2667000" y="8343900"/>
                      <a:pt x="2667000" y="8331200"/>
                      <a:pt x="2679700" y="8318500"/>
                    </a:cubicBezTo>
                    <a:lnTo>
                      <a:pt x="2870200" y="7874000"/>
                    </a:lnTo>
                    <a:lnTo>
                      <a:pt x="2933700" y="7696200"/>
                    </a:lnTo>
                    <a:cubicBezTo>
                      <a:pt x="2984500" y="7594600"/>
                      <a:pt x="3086100" y="7518400"/>
                      <a:pt x="3200400" y="7518400"/>
                    </a:cubicBezTo>
                    <a:lnTo>
                      <a:pt x="3378200" y="7518400"/>
                    </a:lnTo>
                    <a:cubicBezTo>
                      <a:pt x="3492500" y="7518400"/>
                      <a:pt x="3594100" y="7594600"/>
                      <a:pt x="3644900" y="7696200"/>
                    </a:cubicBezTo>
                    <a:lnTo>
                      <a:pt x="3708400" y="7874000"/>
                    </a:lnTo>
                    <a:lnTo>
                      <a:pt x="3898900" y="8318500"/>
                    </a:lnTo>
                    <a:cubicBezTo>
                      <a:pt x="3911600" y="8331200"/>
                      <a:pt x="3911600" y="8343900"/>
                      <a:pt x="3898900" y="8356600"/>
                    </a:cubicBezTo>
                    <a:cubicBezTo>
                      <a:pt x="3898900" y="8369300"/>
                      <a:pt x="3886200" y="8369300"/>
                      <a:pt x="3873500" y="8369300"/>
                    </a:cubicBezTo>
                    <a:lnTo>
                      <a:pt x="3810000" y="8369300"/>
                    </a:lnTo>
                    <a:cubicBezTo>
                      <a:pt x="3746500" y="8369300"/>
                      <a:pt x="3695700" y="8331200"/>
                      <a:pt x="3670300" y="8280400"/>
                    </a:cubicBezTo>
                    <a:lnTo>
                      <a:pt x="3517900" y="7924800"/>
                    </a:lnTo>
                    <a:cubicBezTo>
                      <a:pt x="3517900" y="7912100"/>
                      <a:pt x="3505200" y="7924800"/>
                      <a:pt x="3505200" y="7924800"/>
                    </a:cubicBezTo>
                    <a:lnTo>
                      <a:pt x="3568700" y="8369300"/>
                    </a:lnTo>
                    <a:lnTo>
                      <a:pt x="3644900" y="9182100"/>
                    </a:lnTo>
                    <a:cubicBezTo>
                      <a:pt x="3644900" y="9194800"/>
                      <a:pt x="3632200" y="9194800"/>
                      <a:pt x="3632200" y="9207500"/>
                    </a:cubicBezTo>
                    <a:cubicBezTo>
                      <a:pt x="3619500" y="9207500"/>
                      <a:pt x="3619500" y="9220200"/>
                      <a:pt x="3606800" y="9220200"/>
                    </a:cubicBezTo>
                    <a:lnTo>
                      <a:pt x="3556000" y="9220200"/>
                    </a:lnTo>
                    <a:cubicBezTo>
                      <a:pt x="3479800" y="9220200"/>
                      <a:pt x="3416300" y="9169400"/>
                      <a:pt x="3416300" y="9093200"/>
                    </a:cubicBezTo>
                    <a:lnTo>
                      <a:pt x="3302000" y="8407400"/>
                    </a:lnTo>
                    <a:cubicBezTo>
                      <a:pt x="3289300" y="8407400"/>
                      <a:pt x="3289300" y="8407400"/>
                      <a:pt x="3276600" y="8407400"/>
                    </a:cubicBezTo>
                    <a:lnTo>
                      <a:pt x="3162300" y="9093200"/>
                    </a:lnTo>
                    <a:cubicBezTo>
                      <a:pt x="3162300" y="9169400"/>
                      <a:pt x="3098800" y="9220200"/>
                      <a:pt x="3022600" y="9220200"/>
                    </a:cubicBezTo>
                    <a:lnTo>
                      <a:pt x="2971800" y="9220200"/>
                    </a:lnTo>
                    <a:cubicBezTo>
                      <a:pt x="2959100" y="9220200"/>
                      <a:pt x="2959100" y="9207500"/>
                      <a:pt x="2946400" y="9207500"/>
                    </a:cubicBezTo>
                    <a:cubicBezTo>
                      <a:pt x="2946400" y="9194800"/>
                      <a:pt x="2933700" y="9194800"/>
                      <a:pt x="2933700" y="9182100"/>
                    </a:cubicBezTo>
                    <a:lnTo>
                      <a:pt x="3009900" y="8369300"/>
                    </a:lnTo>
                    <a:lnTo>
                      <a:pt x="3073400" y="7924800"/>
                    </a:lnTo>
                    <a:moveTo>
                      <a:pt x="4622800" y="6959600"/>
                    </a:moveTo>
                    <a:cubicBezTo>
                      <a:pt x="4508500" y="6959600"/>
                      <a:pt x="4406900" y="7048500"/>
                      <a:pt x="4406900" y="7175500"/>
                    </a:cubicBezTo>
                    <a:lnTo>
                      <a:pt x="4406900" y="7239000"/>
                    </a:lnTo>
                    <a:cubicBezTo>
                      <a:pt x="4406900" y="7353300"/>
                      <a:pt x="4508500" y="7454900"/>
                      <a:pt x="4622800" y="7454900"/>
                    </a:cubicBezTo>
                    <a:cubicBezTo>
                      <a:pt x="4737100" y="7454900"/>
                      <a:pt x="4838700" y="7353300"/>
                      <a:pt x="4838700" y="7239000"/>
                    </a:cubicBezTo>
                    <a:lnTo>
                      <a:pt x="4838700" y="7175500"/>
                    </a:lnTo>
                    <a:cubicBezTo>
                      <a:pt x="4838700" y="7048500"/>
                      <a:pt x="4737100" y="6959600"/>
                      <a:pt x="4622800" y="6959600"/>
                    </a:cubicBezTo>
                    <a:moveTo>
                      <a:pt x="4406900" y="7924800"/>
                    </a:moveTo>
                    <a:cubicBezTo>
                      <a:pt x="4406900" y="7924800"/>
                      <a:pt x="4394200" y="7912100"/>
                      <a:pt x="4394200" y="7924800"/>
                    </a:cubicBezTo>
                    <a:lnTo>
                      <a:pt x="4241800" y="8280400"/>
                    </a:lnTo>
                    <a:cubicBezTo>
                      <a:pt x="4216400" y="8331200"/>
                      <a:pt x="4165600" y="8369300"/>
                      <a:pt x="4102100" y="8369300"/>
                    </a:cubicBezTo>
                    <a:lnTo>
                      <a:pt x="4038600" y="8369300"/>
                    </a:lnTo>
                    <a:cubicBezTo>
                      <a:pt x="4025900" y="8369300"/>
                      <a:pt x="4013200" y="8369300"/>
                      <a:pt x="4013200" y="8356600"/>
                    </a:cubicBezTo>
                    <a:cubicBezTo>
                      <a:pt x="4000500" y="8343900"/>
                      <a:pt x="4000500" y="8331200"/>
                      <a:pt x="4013200" y="8318500"/>
                    </a:cubicBezTo>
                    <a:lnTo>
                      <a:pt x="4203700" y="7874000"/>
                    </a:lnTo>
                    <a:lnTo>
                      <a:pt x="4267200" y="7696200"/>
                    </a:lnTo>
                    <a:cubicBezTo>
                      <a:pt x="4318000" y="7594600"/>
                      <a:pt x="4419600" y="7518400"/>
                      <a:pt x="4533900" y="7518400"/>
                    </a:cubicBezTo>
                    <a:lnTo>
                      <a:pt x="4711700" y="7518400"/>
                    </a:lnTo>
                    <a:cubicBezTo>
                      <a:pt x="4826000" y="7518400"/>
                      <a:pt x="4927600" y="7594600"/>
                      <a:pt x="4978400" y="7696200"/>
                    </a:cubicBezTo>
                    <a:lnTo>
                      <a:pt x="5041900" y="7874000"/>
                    </a:lnTo>
                    <a:lnTo>
                      <a:pt x="5232400" y="8318500"/>
                    </a:lnTo>
                    <a:cubicBezTo>
                      <a:pt x="5245100" y="8331200"/>
                      <a:pt x="5245100" y="8343900"/>
                      <a:pt x="5232400" y="8356600"/>
                    </a:cubicBezTo>
                    <a:cubicBezTo>
                      <a:pt x="5232400" y="8369300"/>
                      <a:pt x="5219700" y="8369300"/>
                      <a:pt x="5207000" y="8369300"/>
                    </a:cubicBezTo>
                    <a:lnTo>
                      <a:pt x="5143500" y="8369300"/>
                    </a:lnTo>
                    <a:cubicBezTo>
                      <a:pt x="5080000" y="8369300"/>
                      <a:pt x="5029200" y="8331200"/>
                      <a:pt x="5003800" y="8280400"/>
                    </a:cubicBezTo>
                    <a:lnTo>
                      <a:pt x="4851400" y="7924800"/>
                    </a:lnTo>
                    <a:cubicBezTo>
                      <a:pt x="4851400" y="7912100"/>
                      <a:pt x="4838700" y="7924800"/>
                      <a:pt x="4838700" y="7924800"/>
                    </a:cubicBezTo>
                    <a:lnTo>
                      <a:pt x="4902200" y="8369300"/>
                    </a:lnTo>
                    <a:lnTo>
                      <a:pt x="4978400" y="9182100"/>
                    </a:lnTo>
                    <a:cubicBezTo>
                      <a:pt x="4978400" y="9194800"/>
                      <a:pt x="4965700" y="9194800"/>
                      <a:pt x="4965700" y="9207500"/>
                    </a:cubicBezTo>
                    <a:cubicBezTo>
                      <a:pt x="4953000" y="9207500"/>
                      <a:pt x="4953000" y="9220200"/>
                      <a:pt x="4940300" y="9220200"/>
                    </a:cubicBezTo>
                    <a:lnTo>
                      <a:pt x="4889500" y="9220200"/>
                    </a:lnTo>
                    <a:cubicBezTo>
                      <a:pt x="4813300" y="9220200"/>
                      <a:pt x="4749800" y="9169400"/>
                      <a:pt x="4749800" y="9093200"/>
                    </a:cubicBezTo>
                    <a:lnTo>
                      <a:pt x="4635500" y="8407400"/>
                    </a:lnTo>
                    <a:cubicBezTo>
                      <a:pt x="4622800" y="8407400"/>
                      <a:pt x="4622800" y="8407400"/>
                      <a:pt x="4610100" y="8407400"/>
                    </a:cubicBezTo>
                    <a:lnTo>
                      <a:pt x="4495800" y="9093200"/>
                    </a:lnTo>
                    <a:cubicBezTo>
                      <a:pt x="4495800" y="9169400"/>
                      <a:pt x="4432300" y="9220200"/>
                      <a:pt x="4356100" y="9220200"/>
                    </a:cubicBezTo>
                    <a:lnTo>
                      <a:pt x="4305300" y="9220200"/>
                    </a:lnTo>
                    <a:cubicBezTo>
                      <a:pt x="4292600" y="9220200"/>
                      <a:pt x="4292600" y="9207500"/>
                      <a:pt x="4279900" y="9207500"/>
                    </a:cubicBezTo>
                    <a:cubicBezTo>
                      <a:pt x="4279900" y="9194800"/>
                      <a:pt x="4267200" y="9194800"/>
                      <a:pt x="4267200" y="9182100"/>
                    </a:cubicBezTo>
                    <a:lnTo>
                      <a:pt x="4343400" y="8369300"/>
                    </a:lnTo>
                    <a:lnTo>
                      <a:pt x="4406900" y="7924800"/>
                    </a:lnTo>
                    <a:moveTo>
                      <a:pt x="5956300" y="6959600"/>
                    </a:moveTo>
                    <a:cubicBezTo>
                      <a:pt x="5842000" y="6959600"/>
                      <a:pt x="5740400" y="7048500"/>
                      <a:pt x="5740400" y="7175500"/>
                    </a:cubicBezTo>
                    <a:lnTo>
                      <a:pt x="5740400" y="7239000"/>
                    </a:lnTo>
                    <a:cubicBezTo>
                      <a:pt x="5740400" y="7353300"/>
                      <a:pt x="5842000" y="7454900"/>
                      <a:pt x="5956300" y="7454900"/>
                    </a:cubicBezTo>
                    <a:cubicBezTo>
                      <a:pt x="6070600" y="7454900"/>
                      <a:pt x="6172200" y="7353300"/>
                      <a:pt x="6172200" y="7239000"/>
                    </a:cubicBezTo>
                    <a:lnTo>
                      <a:pt x="6172200" y="7175500"/>
                    </a:lnTo>
                    <a:cubicBezTo>
                      <a:pt x="6172200" y="7048500"/>
                      <a:pt x="6070600" y="6959600"/>
                      <a:pt x="5956300" y="6959600"/>
                    </a:cubicBezTo>
                    <a:moveTo>
                      <a:pt x="5740400" y="7924800"/>
                    </a:moveTo>
                    <a:cubicBezTo>
                      <a:pt x="5740400" y="7924800"/>
                      <a:pt x="5727700" y="7912100"/>
                      <a:pt x="5727700" y="7924800"/>
                    </a:cubicBezTo>
                    <a:lnTo>
                      <a:pt x="5575300" y="8280400"/>
                    </a:lnTo>
                    <a:cubicBezTo>
                      <a:pt x="5549900" y="8331200"/>
                      <a:pt x="5499100" y="8369300"/>
                      <a:pt x="5435600" y="8369300"/>
                    </a:cubicBezTo>
                    <a:lnTo>
                      <a:pt x="5372100" y="8369300"/>
                    </a:lnTo>
                    <a:cubicBezTo>
                      <a:pt x="5359400" y="8369300"/>
                      <a:pt x="5346700" y="8369300"/>
                      <a:pt x="5346700" y="8356600"/>
                    </a:cubicBezTo>
                    <a:cubicBezTo>
                      <a:pt x="5334000" y="8343900"/>
                      <a:pt x="5334000" y="8331200"/>
                      <a:pt x="5346700" y="8318500"/>
                    </a:cubicBezTo>
                    <a:lnTo>
                      <a:pt x="5537200" y="7874000"/>
                    </a:lnTo>
                    <a:lnTo>
                      <a:pt x="5600700" y="7696200"/>
                    </a:lnTo>
                    <a:cubicBezTo>
                      <a:pt x="5651500" y="7594600"/>
                      <a:pt x="5753100" y="7518400"/>
                      <a:pt x="5867400" y="7518400"/>
                    </a:cubicBezTo>
                    <a:lnTo>
                      <a:pt x="6045200" y="7518400"/>
                    </a:lnTo>
                    <a:cubicBezTo>
                      <a:pt x="6159500" y="7518400"/>
                      <a:pt x="6261100" y="7594600"/>
                      <a:pt x="6311900" y="7696200"/>
                    </a:cubicBezTo>
                    <a:lnTo>
                      <a:pt x="6375400" y="7874000"/>
                    </a:lnTo>
                    <a:lnTo>
                      <a:pt x="6565900" y="8318500"/>
                    </a:lnTo>
                    <a:cubicBezTo>
                      <a:pt x="6578600" y="8331200"/>
                      <a:pt x="6578600" y="8343900"/>
                      <a:pt x="6565900" y="8356600"/>
                    </a:cubicBezTo>
                    <a:cubicBezTo>
                      <a:pt x="6565900" y="8369300"/>
                      <a:pt x="6553200" y="8369300"/>
                      <a:pt x="6540500" y="8369300"/>
                    </a:cubicBezTo>
                    <a:lnTo>
                      <a:pt x="6477000" y="8369300"/>
                    </a:lnTo>
                    <a:cubicBezTo>
                      <a:pt x="6413500" y="8369300"/>
                      <a:pt x="6362700" y="8331200"/>
                      <a:pt x="6337300" y="8280400"/>
                    </a:cubicBezTo>
                    <a:lnTo>
                      <a:pt x="6184900" y="7924800"/>
                    </a:lnTo>
                    <a:cubicBezTo>
                      <a:pt x="6184900" y="7912100"/>
                      <a:pt x="6172200" y="7924800"/>
                      <a:pt x="6172200" y="7924800"/>
                    </a:cubicBezTo>
                    <a:lnTo>
                      <a:pt x="6235700" y="8369300"/>
                    </a:lnTo>
                    <a:lnTo>
                      <a:pt x="6311900" y="9182100"/>
                    </a:lnTo>
                    <a:cubicBezTo>
                      <a:pt x="6311900" y="9194800"/>
                      <a:pt x="6299200" y="9194800"/>
                      <a:pt x="6299200" y="9207500"/>
                    </a:cubicBezTo>
                    <a:cubicBezTo>
                      <a:pt x="6286500" y="9207500"/>
                      <a:pt x="6286500" y="9220200"/>
                      <a:pt x="6273800" y="9220200"/>
                    </a:cubicBezTo>
                    <a:lnTo>
                      <a:pt x="6223000" y="9220200"/>
                    </a:lnTo>
                    <a:cubicBezTo>
                      <a:pt x="6146800" y="9220200"/>
                      <a:pt x="6083300" y="9169400"/>
                      <a:pt x="6083300" y="9093200"/>
                    </a:cubicBezTo>
                    <a:lnTo>
                      <a:pt x="5969000" y="8407400"/>
                    </a:lnTo>
                    <a:cubicBezTo>
                      <a:pt x="5956300" y="8407400"/>
                      <a:pt x="5956300" y="8407400"/>
                      <a:pt x="5943600" y="8407400"/>
                    </a:cubicBezTo>
                    <a:lnTo>
                      <a:pt x="5829300" y="9093200"/>
                    </a:lnTo>
                    <a:cubicBezTo>
                      <a:pt x="5829300" y="9169400"/>
                      <a:pt x="5765800" y="9220200"/>
                      <a:pt x="5689600" y="9220200"/>
                    </a:cubicBezTo>
                    <a:lnTo>
                      <a:pt x="5638800" y="9220200"/>
                    </a:lnTo>
                    <a:cubicBezTo>
                      <a:pt x="5626100" y="9220200"/>
                      <a:pt x="5626100" y="9207500"/>
                      <a:pt x="5613400" y="9207500"/>
                    </a:cubicBezTo>
                    <a:cubicBezTo>
                      <a:pt x="5613400" y="9194800"/>
                      <a:pt x="5600700" y="9194800"/>
                      <a:pt x="5600700" y="9182100"/>
                    </a:cubicBezTo>
                    <a:lnTo>
                      <a:pt x="5676900" y="8369300"/>
                    </a:lnTo>
                    <a:lnTo>
                      <a:pt x="5740400" y="7924800"/>
                    </a:lnTo>
                    <a:moveTo>
                      <a:pt x="7289800" y="6959600"/>
                    </a:moveTo>
                    <a:cubicBezTo>
                      <a:pt x="7175500" y="6959600"/>
                      <a:pt x="7073900" y="7048500"/>
                      <a:pt x="7073900" y="7175500"/>
                    </a:cubicBezTo>
                    <a:lnTo>
                      <a:pt x="7073900" y="7239000"/>
                    </a:lnTo>
                    <a:cubicBezTo>
                      <a:pt x="7073900" y="7353300"/>
                      <a:pt x="7175500" y="7454900"/>
                      <a:pt x="7289800" y="7454900"/>
                    </a:cubicBezTo>
                    <a:cubicBezTo>
                      <a:pt x="7404100" y="7454900"/>
                      <a:pt x="7505700" y="7353300"/>
                      <a:pt x="7505700" y="7239000"/>
                    </a:cubicBezTo>
                    <a:lnTo>
                      <a:pt x="7505700" y="7175500"/>
                    </a:lnTo>
                    <a:cubicBezTo>
                      <a:pt x="7505700" y="7048500"/>
                      <a:pt x="7404100" y="6959600"/>
                      <a:pt x="7289800" y="6959600"/>
                    </a:cubicBezTo>
                    <a:moveTo>
                      <a:pt x="7073900" y="7924800"/>
                    </a:moveTo>
                    <a:cubicBezTo>
                      <a:pt x="7073900" y="7924800"/>
                      <a:pt x="7061200" y="7912100"/>
                      <a:pt x="7061200" y="7924800"/>
                    </a:cubicBezTo>
                    <a:lnTo>
                      <a:pt x="6908800" y="8280400"/>
                    </a:lnTo>
                    <a:cubicBezTo>
                      <a:pt x="6883400" y="8331200"/>
                      <a:pt x="6832600" y="8369300"/>
                      <a:pt x="6769100" y="8369300"/>
                    </a:cubicBezTo>
                    <a:lnTo>
                      <a:pt x="6705600" y="8369300"/>
                    </a:lnTo>
                    <a:cubicBezTo>
                      <a:pt x="6692900" y="8369300"/>
                      <a:pt x="6680200" y="8369300"/>
                      <a:pt x="6680200" y="8356600"/>
                    </a:cubicBezTo>
                    <a:cubicBezTo>
                      <a:pt x="6667500" y="8343900"/>
                      <a:pt x="6667500" y="8331200"/>
                      <a:pt x="6680200" y="8318500"/>
                    </a:cubicBezTo>
                    <a:lnTo>
                      <a:pt x="6870700" y="7874000"/>
                    </a:lnTo>
                    <a:lnTo>
                      <a:pt x="6934200" y="7696200"/>
                    </a:lnTo>
                    <a:cubicBezTo>
                      <a:pt x="6985000" y="7594600"/>
                      <a:pt x="7086600" y="7518400"/>
                      <a:pt x="7200900" y="7518400"/>
                    </a:cubicBezTo>
                    <a:lnTo>
                      <a:pt x="7378700" y="7518400"/>
                    </a:lnTo>
                    <a:cubicBezTo>
                      <a:pt x="7493000" y="7518400"/>
                      <a:pt x="7594600" y="7594600"/>
                      <a:pt x="7645400" y="7696200"/>
                    </a:cubicBezTo>
                    <a:lnTo>
                      <a:pt x="7708900" y="7874000"/>
                    </a:lnTo>
                    <a:lnTo>
                      <a:pt x="7899400" y="8318500"/>
                    </a:lnTo>
                    <a:cubicBezTo>
                      <a:pt x="7912100" y="8331200"/>
                      <a:pt x="7912100" y="8343900"/>
                      <a:pt x="7899400" y="8356600"/>
                    </a:cubicBezTo>
                    <a:cubicBezTo>
                      <a:pt x="7899400" y="8369300"/>
                      <a:pt x="7886700" y="8369300"/>
                      <a:pt x="7874000" y="8369300"/>
                    </a:cubicBezTo>
                    <a:lnTo>
                      <a:pt x="7810500" y="8369300"/>
                    </a:lnTo>
                    <a:cubicBezTo>
                      <a:pt x="7747000" y="8369300"/>
                      <a:pt x="7696200" y="8331200"/>
                      <a:pt x="7670800" y="8280400"/>
                    </a:cubicBezTo>
                    <a:lnTo>
                      <a:pt x="7518400" y="7924800"/>
                    </a:lnTo>
                    <a:cubicBezTo>
                      <a:pt x="7518400" y="7912100"/>
                      <a:pt x="7505700" y="7924800"/>
                      <a:pt x="7505700" y="7924800"/>
                    </a:cubicBezTo>
                    <a:lnTo>
                      <a:pt x="7569200" y="8369300"/>
                    </a:lnTo>
                    <a:lnTo>
                      <a:pt x="7645400" y="9182100"/>
                    </a:lnTo>
                    <a:cubicBezTo>
                      <a:pt x="7645400" y="9194800"/>
                      <a:pt x="7632700" y="9194800"/>
                      <a:pt x="7632700" y="9207500"/>
                    </a:cubicBezTo>
                    <a:cubicBezTo>
                      <a:pt x="7620000" y="9207500"/>
                      <a:pt x="7620000" y="9220200"/>
                      <a:pt x="7607300" y="9220200"/>
                    </a:cubicBezTo>
                    <a:lnTo>
                      <a:pt x="7556500" y="9220200"/>
                    </a:lnTo>
                    <a:cubicBezTo>
                      <a:pt x="7480300" y="9220200"/>
                      <a:pt x="7416800" y="9169400"/>
                      <a:pt x="7416800" y="9093200"/>
                    </a:cubicBezTo>
                    <a:lnTo>
                      <a:pt x="7302500" y="8407400"/>
                    </a:lnTo>
                    <a:cubicBezTo>
                      <a:pt x="7289800" y="8407400"/>
                      <a:pt x="7289800" y="8407400"/>
                      <a:pt x="7277100" y="8407400"/>
                    </a:cubicBezTo>
                    <a:lnTo>
                      <a:pt x="7162800" y="9093200"/>
                    </a:lnTo>
                    <a:cubicBezTo>
                      <a:pt x="7162800" y="9169400"/>
                      <a:pt x="7099300" y="9220200"/>
                      <a:pt x="7023100" y="9220200"/>
                    </a:cubicBezTo>
                    <a:lnTo>
                      <a:pt x="6972300" y="9220200"/>
                    </a:lnTo>
                    <a:cubicBezTo>
                      <a:pt x="6959600" y="9220200"/>
                      <a:pt x="6959600" y="9207500"/>
                      <a:pt x="6946900" y="9207500"/>
                    </a:cubicBezTo>
                    <a:cubicBezTo>
                      <a:pt x="6946900" y="9194800"/>
                      <a:pt x="6934200" y="9194800"/>
                      <a:pt x="6934200" y="9182100"/>
                    </a:cubicBezTo>
                    <a:lnTo>
                      <a:pt x="7010400" y="8369300"/>
                    </a:lnTo>
                    <a:lnTo>
                      <a:pt x="7073900" y="7924800"/>
                    </a:lnTo>
                    <a:moveTo>
                      <a:pt x="8623300" y="6959600"/>
                    </a:moveTo>
                    <a:cubicBezTo>
                      <a:pt x="8509000" y="6959600"/>
                      <a:pt x="8407400" y="7048500"/>
                      <a:pt x="8407400" y="7175500"/>
                    </a:cubicBezTo>
                    <a:lnTo>
                      <a:pt x="8407400" y="7239000"/>
                    </a:lnTo>
                    <a:cubicBezTo>
                      <a:pt x="8407400" y="7353300"/>
                      <a:pt x="8509000" y="7454900"/>
                      <a:pt x="8623300" y="7454900"/>
                    </a:cubicBezTo>
                    <a:cubicBezTo>
                      <a:pt x="8737600" y="7454900"/>
                      <a:pt x="8839200" y="7353300"/>
                      <a:pt x="8839200" y="7239000"/>
                    </a:cubicBezTo>
                    <a:lnTo>
                      <a:pt x="8839200" y="7175500"/>
                    </a:lnTo>
                    <a:cubicBezTo>
                      <a:pt x="8839200" y="7048500"/>
                      <a:pt x="8737600" y="6959600"/>
                      <a:pt x="8623300" y="6959600"/>
                    </a:cubicBezTo>
                    <a:moveTo>
                      <a:pt x="8407400" y="7924800"/>
                    </a:moveTo>
                    <a:cubicBezTo>
                      <a:pt x="8407400" y="7924800"/>
                      <a:pt x="8394700" y="7912100"/>
                      <a:pt x="8394700" y="7924800"/>
                    </a:cubicBezTo>
                    <a:lnTo>
                      <a:pt x="8242300" y="8280400"/>
                    </a:lnTo>
                    <a:cubicBezTo>
                      <a:pt x="8216900" y="8331200"/>
                      <a:pt x="8166100" y="8369300"/>
                      <a:pt x="8102600" y="8369300"/>
                    </a:cubicBezTo>
                    <a:lnTo>
                      <a:pt x="8039100" y="8369300"/>
                    </a:lnTo>
                    <a:cubicBezTo>
                      <a:pt x="8026400" y="8369300"/>
                      <a:pt x="8013700" y="8369300"/>
                      <a:pt x="8013700" y="8356600"/>
                    </a:cubicBezTo>
                    <a:cubicBezTo>
                      <a:pt x="8001000" y="8343900"/>
                      <a:pt x="8001000" y="8331200"/>
                      <a:pt x="8013700" y="8318500"/>
                    </a:cubicBezTo>
                    <a:lnTo>
                      <a:pt x="8204200" y="7874000"/>
                    </a:lnTo>
                    <a:lnTo>
                      <a:pt x="8267700" y="7696200"/>
                    </a:lnTo>
                    <a:cubicBezTo>
                      <a:pt x="8318500" y="7594600"/>
                      <a:pt x="8420100" y="7518400"/>
                      <a:pt x="8534400" y="7518400"/>
                    </a:cubicBezTo>
                    <a:lnTo>
                      <a:pt x="8712200" y="7518400"/>
                    </a:lnTo>
                    <a:cubicBezTo>
                      <a:pt x="8826500" y="7518400"/>
                      <a:pt x="8928100" y="7594600"/>
                      <a:pt x="8978900" y="7696200"/>
                    </a:cubicBezTo>
                    <a:lnTo>
                      <a:pt x="9042400" y="7874000"/>
                    </a:lnTo>
                    <a:lnTo>
                      <a:pt x="9232900" y="8318500"/>
                    </a:lnTo>
                    <a:cubicBezTo>
                      <a:pt x="9245600" y="8331200"/>
                      <a:pt x="9245600" y="8343900"/>
                      <a:pt x="9232900" y="8356600"/>
                    </a:cubicBezTo>
                    <a:cubicBezTo>
                      <a:pt x="9232900" y="8369300"/>
                      <a:pt x="9220200" y="8369300"/>
                      <a:pt x="9207500" y="8369300"/>
                    </a:cubicBezTo>
                    <a:lnTo>
                      <a:pt x="9144000" y="8369300"/>
                    </a:lnTo>
                    <a:cubicBezTo>
                      <a:pt x="9080500" y="8369300"/>
                      <a:pt x="9029700" y="8331200"/>
                      <a:pt x="9004300" y="8280400"/>
                    </a:cubicBezTo>
                    <a:lnTo>
                      <a:pt x="8851900" y="7924800"/>
                    </a:lnTo>
                    <a:cubicBezTo>
                      <a:pt x="8851900" y="7912100"/>
                      <a:pt x="8839200" y="7924800"/>
                      <a:pt x="8839200" y="7924800"/>
                    </a:cubicBezTo>
                    <a:lnTo>
                      <a:pt x="8902700" y="8369300"/>
                    </a:lnTo>
                    <a:lnTo>
                      <a:pt x="8978900" y="9182100"/>
                    </a:lnTo>
                    <a:cubicBezTo>
                      <a:pt x="8978900" y="9194800"/>
                      <a:pt x="8966200" y="9194800"/>
                      <a:pt x="8966200" y="9207500"/>
                    </a:cubicBezTo>
                    <a:cubicBezTo>
                      <a:pt x="8953500" y="9207500"/>
                      <a:pt x="8953500" y="9220200"/>
                      <a:pt x="8940800" y="9220200"/>
                    </a:cubicBezTo>
                    <a:lnTo>
                      <a:pt x="8890000" y="9220200"/>
                    </a:lnTo>
                    <a:cubicBezTo>
                      <a:pt x="8813800" y="9220200"/>
                      <a:pt x="8750300" y="9169400"/>
                      <a:pt x="8750300" y="9093200"/>
                    </a:cubicBezTo>
                    <a:lnTo>
                      <a:pt x="8636000" y="8407400"/>
                    </a:lnTo>
                    <a:cubicBezTo>
                      <a:pt x="8623300" y="8407400"/>
                      <a:pt x="8623300" y="8407400"/>
                      <a:pt x="8610600" y="8407400"/>
                    </a:cubicBezTo>
                    <a:lnTo>
                      <a:pt x="8496300" y="9093200"/>
                    </a:lnTo>
                    <a:cubicBezTo>
                      <a:pt x="8496300" y="9169400"/>
                      <a:pt x="8432800" y="9220200"/>
                      <a:pt x="8356600" y="9220200"/>
                    </a:cubicBezTo>
                    <a:lnTo>
                      <a:pt x="8305800" y="9220200"/>
                    </a:lnTo>
                    <a:cubicBezTo>
                      <a:pt x="8293100" y="9220200"/>
                      <a:pt x="8293100" y="9207500"/>
                      <a:pt x="8280400" y="9207500"/>
                    </a:cubicBezTo>
                    <a:cubicBezTo>
                      <a:pt x="8280400" y="9194800"/>
                      <a:pt x="8267700" y="9194800"/>
                      <a:pt x="8267700" y="9182100"/>
                    </a:cubicBezTo>
                    <a:lnTo>
                      <a:pt x="8343900" y="8369300"/>
                    </a:lnTo>
                    <a:lnTo>
                      <a:pt x="8407400" y="7924800"/>
                    </a:lnTo>
                  </a:path>
                </a:pathLst>
              </a:custGeom>
              <a:solidFill>
                <a:srgbClr val="FCD612"/>
              </a:solidFill>
            </p:spPr>
          </p:sp>
        </p:grpSp>
      </p:grpSp>
      <p:grpSp>
        <p:nvGrpSpPr>
          <p:cNvPr id="20" name="Group 20"/>
          <p:cNvGrpSpPr/>
          <p:nvPr/>
        </p:nvGrpSpPr>
        <p:grpSpPr>
          <a:xfrm>
            <a:off x="15523180" y="7621030"/>
            <a:ext cx="12959140" cy="23469557"/>
            <a:chOff x="0" y="0"/>
            <a:chExt cx="1199920" cy="2173107"/>
          </a:xfrm>
        </p:grpSpPr>
        <p:sp>
          <p:nvSpPr>
            <p:cNvPr id="21" name="Freeform 21"/>
            <p:cNvSpPr/>
            <p:nvPr/>
          </p:nvSpPr>
          <p:spPr>
            <a:xfrm>
              <a:off x="0" y="0"/>
              <a:ext cx="1199920" cy="2173107"/>
            </a:xfrm>
            <a:custGeom>
              <a:avLst/>
              <a:gdLst/>
              <a:ahLst/>
              <a:cxnLst/>
              <a:rect l="l" t="t" r="r" b="b"/>
              <a:pathLst>
                <a:path w="1199920" h="2173107">
                  <a:moveTo>
                    <a:pt x="19715" y="0"/>
                  </a:moveTo>
                  <a:lnTo>
                    <a:pt x="1180206" y="0"/>
                  </a:lnTo>
                  <a:cubicBezTo>
                    <a:pt x="1191094" y="0"/>
                    <a:pt x="1199920" y="8826"/>
                    <a:pt x="1199920" y="19715"/>
                  </a:cubicBezTo>
                  <a:lnTo>
                    <a:pt x="1199920" y="2153393"/>
                  </a:lnTo>
                  <a:cubicBezTo>
                    <a:pt x="1199920" y="2164281"/>
                    <a:pt x="1191094" y="2173107"/>
                    <a:pt x="1180206" y="2173107"/>
                  </a:cubicBezTo>
                  <a:lnTo>
                    <a:pt x="19715" y="2173107"/>
                  </a:lnTo>
                  <a:cubicBezTo>
                    <a:pt x="8826" y="2173107"/>
                    <a:pt x="0" y="2164281"/>
                    <a:pt x="0" y="2153393"/>
                  </a:cubicBezTo>
                  <a:lnTo>
                    <a:pt x="0" y="19715"/>
                  </a:lnTo>
                  <a:cubicBezTo>
                    <a:pt x="0" y="8826"/>
                    <a:pt x="8826" y="0"/>
                    <a:pt x="19715" y="0"/>
                  </a:cubicBezTo>
                  <a:close/>
                </a:path>
              </a:pathLst>
            </a:custGeom>
            <a:solidFill>
              <a:srgbClr val="FFFFFF"/>
            </a:solidFill>
            <a:ln w="38100" cap="rnd">
              <a:solidFill>
                <a:srgbClr val="E0E6ED"/>
              </a:solidFill>
              <a:prstDash val="solid"/>
              <a:round/>
            </a:ln>
          </p:spPr>
        </p:sp>
        <p:sp>
          <p:nvSpPr>
            <p:cNvPr id="22" name="TextBox 22"/>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26" name="Group 26"/>
          <p:cNvGrpSpPr/>
          <p:nvPr/>
        </p:nvGrpSpPr>
        <p:grpSpPr>
          <a:xfrm>
            <a:off x="16093082" y="16426510"/>
            <a:ext cx="4938389" cy="4237287"/>
            <a:chOff x="0" y="0"/>
            <a:chExt cx="6584519" cy="5649716"/>
          </a:xfrm>
        </p:grpSpPr>
        <p:pic>
          <p:nvPicPr>
            <p:cNvPr id="27" name="Picture 27"/>
            <p:cNvPicPr>
              <a:picLocks noChangeAspect="1"/>
            </p:cNvPicPr>
            <p:nvPr/>
          </p:nvPicPr>
          <p:blipFill>
            <a:blip r:embed="rId3"/>
            <a:srcRect l="11175" r="11175"/>
            <a:stretch>
              <a:fillRect/>
            </a:stretch>
          </p:blipFill>
          <p:spPr>
            <a:xfrm>
              <a:off x="0" y="0"/>
              <a:ext cx="6584519" cy="5649716"/>
            </a:xfrm>
            <a:prstGeom prst="rect">
              <a:avLst/>
            </a:prstGeom>
          </p:spPr>
        </p:pic>
      </p:grpSp>
      <p:grpSp>
        <p:nvGrpSpPr>
          <p:cNvPr id="28" name="Group 28"/>
          <p:cNvGrpSpPr/>
          <p:nvPr/>
        </p:nvGrpSpPr>
        <p:grpSpPr>
          <a:xfrm>
            <a:off x="16093082" y="21019474"/>
            <a:ext cx="2824650" cy="2818540"/>
            <a:chOff x="0" y="0"/>
            <a:chExt cx="3766200" cy="3758053"/>
          </a:xfrm>
        </p:grpSpPr>
        <p:pic>
          <p:nvPicPr>
            <p:cNvPr id="29" name="Picture 29"/>
            <p:cNvPicPr>
              <a:picLocks noChangeAspect="1"/>
            </p:cNvPicPr>
            <p:nvPr/>
          </p:nvPicPr>
          <p:blipFill>
            <a:blip r:embed="rId4"/>
            <a:srcRect l="16552" r="16552"/>
            <a:stretch>
              <a:fillRect/>
            </a:stretch>
          </p:blipFill>
          <p:spPr>
            <a:xfrm>
              <a:off x="0" y="0"/>
              <a:ext cx="3766200" cy="3758053"/>
            </a:xfrm>
            <a:prstGeom prst="rect">
              <a:avLst/>
            </a:prstGeom>
          </p:spPr>
        </p:pic>
      </p:grpSp>
      <p:grpSp>
        <p:nvGrpSpPr>
          <p:cNvPr id="30" name="Group 30"/>
          <p:cNvGrpSpPr/>
          <p:nvPr/>
        </p:nvGrpSpPr>
        <p:grpSpPr>
          <a:xfrm>
            <a:off x="19271099" y="21019474"/>
            <a:ext cx="4937799" cy="2818540"/>
            <a:chOff x="0" y="0"/>
            <a:chExt cx="6583732" cy="3758053"/>
          </a:xfrm>
        </p:grpSpPr>
        <p:pic>
          <p:nvPicPr>
            <p:cNvPr id="31" name="Picture 31"/>
            <p:cNvPicPr>
              <a:picLocks noChangeAspect="1"/>
            </p:cNvPicPr>
            <p:nvPr/>
          </p:nvPicPr>
          <p:blipFill>
            <a:blip r:embed="rId5"/>
            <a:srcRect l="12443" r="12443"/>
            <a:stretch>
              <a:fillRect/>
            </a:stretch>
          </p:blipFill>
          <p:spPr>
            <a:xfrm>
              <a:off x="0" y="0"/>
              <a:ext cx="6583732" cy="3758053"/>
            </a:xfrm>
            <a:prstGeom prst="rect">
              <a:avLst/>
            </a:prstGeom>
          </p:spPr>
        </p:pic>
      </p:grpSp>
      <p:grpSp>
        <p:nvGrpSpPr>
          <p:cNvPr id="32" name="Group 32"/>
          <p:cNvGrpSpPr/>
          <p:nvPr/>
        </p:nvGrpSpPr>
        <p:grpSpPr>
          <a:xfrm>
            <a:off x="16095513" y="24190776"/>
            <a:ext cx="8113384" cy="2839921"/>
            <a:chOff x="0" y="0"/>
            <a:chExt cx="10817846" cy="3786562"/>
          </a:xfrm>
        </p:grpSpPr>
        <p:pic>
          <p:nvPicPr>
            <p:cNvPr id="33" name="Picture 33"/>
            <p:cNvPicPr>
              <a:picLocks noChangeAspect="1"/>
            </p:cNvPicPr>
            <p:nvPr/>
          </p:nvPicPr>
          <p:blipFill>
            <a:blip r:embed="rId6"/>
            <a:srcRect t="23177" b="23177"/>
            <a:stretch>
              <a:fillRect/>
            </a:stretch>
          </p:blipFill>
          <p:spPr>
            <a:xfrm>
              <a:off x="0" y="0"/>
              <a:ext cx="10817846" cy="3786562"/>
            </a:xfrm>
            <a:prstGeom prst="rect">
              <a:avLst/>
            </a:prstGeom>
          </p:spPr>
        </p:pic>
      </p:grpSp>
      <p:grpSp>
        <p:nvGrpSpPr>
          <p:cNvPr id="34" name="Group 34"/>
          <p:cNvGrpSpPr/>
          <p:nvPr/>
        </p:nvGrpSpPr>
        <p:grpSpPr>
          <a:xfrm>
            <a:off x="24564498" y="22366839"/>
            <a:ext cx="3051505" cy="4663859"/>
            <a:chOff x="0" y="0"/>
            <a:chExt cx="4068674" cy="6218478"/>
          </a:xfrm>
        </p:grpSpPr>
        <p:pic>
          <p:nvPicPr>
            <p:cNvPr id="35" name="Picture 35"/>
            <p:cNvPicPr>
              <a:picLocks noChangeAspect="1"/>
            </p:cNvPicPr>
            <p:nvPr/>
          </p:nvPicPr>
          <p:blipFill>
            <a:blip r:embed="rId5"/>
            <a:srcRect l="35973" r="35973"/>
            <a:stretch>
              <a:fillRect/>
            </a:stretch>
          </p:blipFill>
          <p:spPr>
            <a:xfrm>
              <a:off x="0" y="0"/>
              <a:ext cx="4068674" cy="6218478"/>
            </a:xfrm>
            <a:prstGeom prst="rect">
              <a:avLst/>
            </a:prstGeom>
          </p:spPr>
        </p:pic>
      </p:grpSp>
      <p:grpSp>
        <p:nvGrpSpPr>
          <p:cNvPr id="36" name="Group 36"/>
          <p:cNvGrpSpPr/>
          <p:nvPr/>
        </p:nvGrpSpPr>
        <p:grpSpPr>
          <a:xfrm>
            <a:off x="24565088" y="19030893"/>
            <a:ext cx="3050915" cy="3004653"/>
            <a:chOff x="0" y="0"/>
            <a:chExt cx="4067887" cy="4006204"/>
          </a:xfrm>
        </p:grpSpPr>
        <p:pic>
          <p:nvPicPr>
            <p:cNvPr id="37" name="Picture 37"/>
            <p:cNvPicPr>
              <a:picLocks noChangeAspect="1"/>
            </p:cNvPicPr>
            <p:nvPr/>
          </p:nvPicPr>
          <p:blipFill>
            <a:blip r:embed="rId7"/>
            <a:srcRect l="16174" r="16174"/>
            <a:stretch>
              <a:fillRect/>
            </a:stretch>
          </p:blipFill>
          <p:spPr>
            <a:xfrm>
              <a:off x="0" y="0"/>
              <a:ext cx="4067887" cy="4006204"/>
            </a:xfrm>
            <a:prstGeom prst="rect">
              <a:avLst/>
            </a:prstGeom>
          </p:spPr>
        </p:pic>
      </p:grpSp>
      <p:grpSp>
        <p:nvGrpSpPr>
          <p:cNvPr id="38" name="Group 38"/>
          <p:cNvGrpSpPr/>
          <p:nvPr/>
        </p:nvGrpSpPr>
        <p:grpSpPr>
          <a:xfrm>
            <a:off x="24565088" y="16426510"/>
            <a:ext cx="3050915" cy="2274183"/>
            <a:chOff x="0" y="0"/>
            <a:chExt cx="4067887" cy="3032245"/>
          </a:xfrm>
        </p:grpSpPr>
        <p:pic>
          <p:nvPicPr>
            <p:cNvPr id="39" name="Picture 39"/>
            <p:cNvPicPr>
              <a:picLocks noChangeAspect="1"/>
            </p:cNvPicPr>
            <p:nvPr/>
          </p:nvPicPr>
          <p:blipFill>
            <a:blip r:embed="rId8"/>
            <a:srcRect l="6399" r="6399"/>
            <a:stretch>
              <a:fillRect/>
            </a:stretch>
          </p:blipFill>
          <p:spPr>
            <a:xfrm>
              <a:off x="0" y="0"/>
              <a:ext cx="4067887" cy="3032245"/>
            </a:xfrm>
            <a:prstGeom prst="rect">
              <a:avLst/>
            </a:prstGeom>
          </p:spPr>
        </p:pic>
      </p:grpSp>
      <p:grpSp>
        <p:nvGrpSpPr>
          <p:cNvPr id="40" name="Group 40"/>
          <p:cNvGrpSpPr/>
          <p:nvPr/>
        </p:nvGrpSpPr>
        <p:grpSpPr>
          <a:xfrm>
            <a:off x="21384248" y="16426510"/>
            <a:ext cx="2825240" cy="4237287"/>
            <a:chOff x="0" y="0"/>
            <a:chExt cx="3766986" cy="5649716"/>
          </a:xfrm>
        </p:grpSpPr>
        <p:pic>
          <p:nvPicPr>
            <p:cNvPr id="41" name="Picture 41"/>
            <p:cNvPicPr>
              <a:picLocks noChangeAspect="1"/>
            </p:cNvPicPr>
            <p:nvPr/>
          </p:nvPicPr>
          <p:blipFill>
            <a:blip r:embed="rId9"/>
            <a:srcRect l="55" r="55"/>
            <a:stretch>
              <a:fillRect/>
            </a:stretch>
          </p:blipFill>
          <p:spPr>
            <a:xfrm>
              <a:off x="0" y="0"/>
              <a:ext cx="3766986" cy="5649716"/>
            </a:xfrm>
            <a:prstGeom prst="rect">
              <a:avLst/>
            </a:prstGeom>
          </p:spPr>
        </p:pic>
      </p:grpSp>
      <p:grpSp>
        <p:nvGrpSpPr>
          <p:cNvPr id="42" name="Group 42"/>
          <p:cNvGrpSpPr/>
          <p:nvPr/>
        </p:nvGrpSpPr>
        <p:grpSpPr>
          <a:xfrm>
            <a:off x="1184988" y="8804126"/>
            <a:ext cx="13647947" cy="22286462"/>
            <a:chOff x="0" y="0"/>
            <a:chExt cx="1263699" cy="2063561"/>
          </a:xfrm>
        </p:grpSpPr>
        <p:sp>
          <p:nvSpPr>
            <p:cNvPr id="43" name="Freeform 43"/>
            <p:cNvSpPr/>
            <p:nvPr/>
          </p:nvSpPr>
          <p:spPr>
            <a:xfrm>
              <a:off x="0" y="0"/>
              <a:ext cx="1263699" cy="2063561"/>
            </a:xfrm>
            <a:custGeom>
              <a:avLst/>
              <a:gdLst/>
              <a:ahLst/>
              <a:cxnLst/>
              <a:rect l="l" t="t" r="r" b="b"/>
              <a:pathLst>
                <a:path w="1263699" h="2063561">
                  <a:moveTo>
                    <a:pt x="18720" y="0"/>
                  </a:moveTo>
                  <a:lnTo>
                    <a:pt x="1244979" y="0"/>
                  </a:lnTo>
                  <a:cubicBezTo>
                    <a:pt x="1249944" y="0"/>
                    <a:pt x="1254705" y="1972"/>
                    <a:pt x="1258216" y="5483"/>
                  </a:cubicBezTo>
                  <a:cubicBezTo>
                    <a:pt x="1261726" y="8993"/>
                    <a:pt x="1263699" y="13755"/>
                    <a:pt x="1263699" y="18720"/>
                  </a:cubicBezTo>
                  <a:lnTo>
                    <a:pt x="1263699" y="2044842"/>
                  </a:lnTo>
                  <a:cubicBezTo>
                    <a:pt x="1263699" y="2049806"/>
                    <a:pt x="1261726" y="2054568"/>
                    <a:pt x="1258216" y="2058078"/>
                  </a:cubicBezTo>
                  <a:cubicBezTo>
                    <a:pt x="1254705" y="2061589"/>
                    <a:pt x="1249944" y="2063561"/>
                    <a:pt x="1244979" y="2063561"/>
                  </a:cubicBezTo>
                  <a:lnTo>
                    <a:pt x="18720" y="2063561"/>
                  </a:lnTo>
                  <a:cubicBezTo>
                    <a:pt x="13755" y="2063561"/>
                    <a:pt x="8993" y="2061589"/>
                    <a:pt x="5483" y="2058078"/>
                  </a:cubicBezTo>
                  <a:cubicBezTo>
                    <a:pt x="1972" y="2054568"/>
                    <a:pt x="0" y="2049806"/>
                    <a:pt x="0" y="2044842"/>
                  </a:cubicBezTo>
                  <a:lnTo>
                    <a:pt x="0" y="18720"/>
                  </a:lnTo>
                  <a:cubicBezTo>
                    <a:pt x="0" y="13755"/>
                    <a:pt x="1972" y="8993"/>
                    <a:pt x="5483" y="5483"/>
                  </a:cubicBezTo>
                  <a:cubicBezTo>
                    <a:pt x="8993" y="1972"/>
                    <a:pt x="13755" y="0"/>
                    <a:pt x="18720" y="0"/>
                  </a:cubicBezTo>
                  <a:close/>
                </a:path>
              </a:pathLst>
            </a:custGeom>
            <a:solidFill>
              <a:srgbClr val="FFFFFF"/>
            </a:solidFill>
            <a:ln w="38100" cap="rnd">
              <a:solidFill>
                <a:srgbClr val="E0E6ED"/>
              </a:solidFill>
              <a:prstDash val="solid"/>
              <a:round/>
            </a:ln>
          </p:spPr>
        </p:sp>
        <p:sp>
          <p:nvSpPr>
            <p:cNvPr id="44" name="TextBox 44"/>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45" name="Group 45"/>
          <p:cNvGrpSpPr/>
          <p:nvPr/>
        </p:nvGrpSpPr>
        <p:grpSpPr>
          <a:xfrm>
            <a:off x="8420159" y="15139299"/>
            <a:ext cx="5881520" cy="5466229"/>
            <a:chOff x="0" y="0"/>
            <a:chExt cx="7842026" cy="7288306"/>
          </a:xfrm>
        </p:grpSpPr>
        <p:sp>
          <p:nvSpPr>
            <p:cNvPr id="46" name="TextBox 46"/>
            <p:cNvSpPr txBox="1"/>
            <p:nvPr/>
          </p:nvSpPr>
          <p:spPr>
            <a:xfrm>
              <a:off x="1043029" y="6916445"/>
              <a:ext cx="835168"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1</a:t>
              </a:r>
            </a:p>
          </p:txBody>
        </p:sp>
        <p:sp>
          <p:nvSpPr>
            <p:cNvPr id="47" name="TextBox 47"/>
            <p:cNvSpPr txBox="1"/>
            <p:nvPr/>
          </p:nvSpPr>
          <p:spPr>
            <a:xfrm>
              <a:off x="2458790" y="6916445"/>
              <a:ext cx="839831"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2</a:t>
              </a:r>
            </a:p>
          </p:txBody>
        </p:sp>
        <p:sp>
          <p:nvSpPr>
            <p:cNvPr id="48" name="TextBox 48"/>
            <p:cNvSpPr txBox="1"/>
            <p:nvPr/>
          </p:nvSpPr>
          <p:spPr>
            <a:xfrm>
              <a:off x="3872510" y="6916445"/>
              <a:ext cx="848574"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3</a:t>
              </a:r>
            </a:p>
          </p:txBody>
        </p:sp>
        <p:sp>
          <p:nvSpPr>
            <p:cNvPr id="49" name="TextBox 49"/>
            <p:cNvSpPr txBox="1"/>
            <p:nvPr/>
          </p:nvSpPr>
          <p:spPr>
            <a:xfrm>
              <a:off x="5287105" y="6916445"/>
              <a:ext cx="855568"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4</a:t>
              </a:r>
            </a:p>
          </p:txBody>
        </p:sp>
        <p:sp>
          <p:nvSpPr>
            <p:cNvPr id="50" name="TextBox 50"/>
            <p:cNvSpPr txBox="1"/>
            <p:nvPr/>
          </p:nvSpPr>
          <p:spPr>
            <a:xfrm>
              <a:off x="6707193" y="6916445"/>
              <a:ext cx="851575"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5</a:t>
              </a:r>
            </a:p>
          </p:txBody>
        </p:sp>
        <p:grpSp>
          <p:nvGrpSpPr>
            <p:cNvPr id="51" name="Group 51"/>
            <p:cNvGrpSpPr>
              <a:grpSpLocks noChangeAspect="1"/>
            </p:cNvGrpSpPr>
            <p:nvPr/>
          </p:nvGrpSpPr>
          <p:grpSpPr>
            <a:xfrm>
              <a:off x="751567" y="166880"/>
              <a:ext cx="7090459" cy="6647538"/>
              <a:chOff x="0" y="0"/>
              <a:chExt cx="21945600" cy="20574721"/>
            </a:xfrm>
          </p:grpSpPr>
          <p:sp>
            <p:nvSpPr>
              <p:cNvPr id="52" name="Freeform 52"/>
              <p:cNvSpPr/>
              <p:nvPr/>
            </p:nvSpPr>
            <p:spPr>
              <a:xfrm>
                <a:off x="0" y="-6350"/>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3" name="Freeform 53"/>
              <p:cNvSpPr/>
              <p:nvPr/>
            </p:nvSpPr>
            <p:spPr>
              <a:xfrm>
                <a:off x="0" y="4108594"/>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4" name="Freeform 54"/>
              <p:cNvSpPr/>
              <p:nvPr/>
            </p:nvSpPr>
            <p:spPr>
              <a:xfrm>
                <a:off x="0" y="8223538"/>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5" name="Freeform 55"/>
              <p:cNvSpPr/>
              <p:nvPr/>
            </p:nvSpPr>
            <p:spPr>
              <a:xfrm>
                <a:off x="0" y="12338483"/>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6" name="Freeform 56"/>
              <p:cNvSpPr/>
              <p:nvPr/>
            </p:nvSpPr>
            <p:spPr>
              <a:xfrm>
                <a:off x="0" y="16453427"/>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7" name="Freeform 57"/>
              <p:cNvSpPr/>
              <p:nvPr/>
            </p:nvSpPr>
            <p:spPr>
              <a:xfrm>
                <a:off x="0" y="20568371"/>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60000"/>
                </a:srgbClr>
              </a:solidFill>
            </p:spPr>
          </p:sp>
        </p:grpSp>
        <p:sp>
          <p:nvSpPr>
            <p:cNvPr id="58" name="TextBox 58"/>
            <p:cNvSpPr txBox="1"/>
            <p:nvPr/>
          </p:nvSpPr>
          <p:spPr>
            <a:xfrm>
              <a:off x="74168" y="-38100"/>
              <a:ext cx="537273"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125 </a:t>
              </a:r>
            </a:p>
          </p:txBody>
        </p:sp>
        <p:sp>
          <p:nvSpPr>
            <p:cNvPr id="59" name="TextBox 59"/>
            <p:cNvSpPr txBox="1"/>
            <p:nvPr/>
          </p:nvSpPr>
          <p:spPr>
            <a:xfrm>
              <a:off x="0" y="1291408"/>
              <a:ext cx="611440"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100 </a:t>
              </a:r>
            </a:p>
          </p:txBody>
        </p:sp>
        <p:sp>
          <p:nvSpPr>
            <p:cNvPr id="60" name="TextBox 60"/>
            <p:cNvSpPr txBox="1"/>
            <p:nvPr/>
          </p:nvSpPr>
          <p:spPr>
            <a:xfrm>
              <a:off x="238911" y="2620915"/>
              <a:ext cx="372530"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75 </a:t>
              </a:r>
            </a:p>
          </p:txBody>
        </p:sp>
        <p:sp>
          <p:nvSpPr>
            <p:cNvPr id="61" name="TextBox 61"/>
            <p:cNvSpPr txBox="1"/>
            <p:nvPr/>
          </p:nvSpPr>
          <p:spPr>
            <a:xfrm>
              <a:off x="180334" y="3950423"/>
              <a:ext cx="431106"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50 </a:t>
              </a:r>
            </a:p>
          </p:txBody>
        </p:sp>
        <p:sp>
          <p:nvSpPr>
            <p:cNvPr id="62" name="TextBox 62"/>
            <p:cNvSpPr txBox="1"/>
            <p:nvPr/>
          </p:nvSpPr>
          <p:spPr>
            <a:xfrm>
              <a:off x="223320" y="5279931"/>
              <a:ext cx="388121"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25 </a:t>
              </a:r>
            </a:p>
          </p:txBody>
        </p:sp>
        <p:sp>
          <p:nvSpPr>
            <p:cNvPr id="63" name="TextBox 63"/>
            <p:cNvSpPr txBox="1"/>
            <p:nvPr/>
          </p:nvSpPr>
          <p:spPr>
            <a:xfrm>
              <a:off x="345922" y="6609438"/>
              <a:ext cx="265518"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0 </a:t>
              </a:r>
            </a:p>
          </p:txBody>
        </p:sp>
        <p:grpSp>
          <p:nvGrpSpPr>
            <p:cNvPr id="64" name="Group 64"/>
            <p:cNvGrpSpPr>
              <a:grpSpLocks noChangeAspect="1"/>
            </p:cNvGrpSpPr>
            <p:nvPr/>
          </p:nvGrpSpPr>
          <p:grpSpPr>
            <a:xfrm>
              <a:off x="1460613" y="220060"/>
              <a:ext cx="5672367" cy="6594358"/>
              <a:chOff x="2194560" y="164598"/>
              <a:chExt cx="17556480" cy="20410123"/>
            </a:xfrm>
          </p:grpSpPr>
          <p:sp>
            <p:nvSpPr>
              <p:cNvPr id="65" name="Freeform 65"/>
              <p:cNvSpPr/>
              <p:nvPr/>
            </p:nvSpPr>
            <p:spPr>
              <a:xfrm>
                <a:off x="2194560" y="164598"/>
                <a:ext cx="17556479" cy="20410123"/>
              </a:xfrm>
              <a:custGeom>
                <a:avLst/>
                <a:gdLst/>
                <a:ahLst/>
                <a:cxnLst/>
                <a:rect l="l" t="t" r="r" b="b"/>
                <a:pathLst>
                  <a:path w="17556479" h="20410123">
                    <a:moveTo>
                      <a:pt x="0" y="20410123"/>
                    </a:moveTo>
                    <a:lnTo>
                      <a:pt x="0" y="15472190"/>
                    </a:lnTo>
                    <a:lnTo>
                      <a:pt x="4389120" y="12838626"/>
                    </a:lnTo>
                    <a:lnTo>
                      <a:pt x="8778240" y="6748508"/>
                    </a:lnTo>
                    <a:lnTo>
                      <a:pt x="13167360" y="6419313"/>
                    </a:lnTo>
                    <a:lnTo>
                      <a:pt x="17556479" y="0"/>
                    </a:lnTo>
                    <a:lnTo>
                      <a:pt x="17556479" y="20410123"/>
                    </a:lnTo>
                    <a:close/>
                  </a:path>
                </a:pathLst>
              </a:custGeom>
              <a:solidFill>
                <a:srgbClr val="9EA2A2">
                  <a:alpha val="64706"/>
                </a:srgbClr>
              </a:solidFill>
            </p:spPr>
          </p:sp>
          <p:sp>
            <p:nvSpPr>
              <p:cNvPr id="66" name="Freeform 66"/>
              <p:cNvSpPr/>
              <p:nvPr/>
            </p:nvSpPr>
            <p:spPr>
              <a:xfrm>
                <a:off x="2194560" y="7077704"/>
                <a:ext cx="17556479" cy="13497016"/>
              </a:xfrm>
              <a:custGeom>
                <a:avLst/>
                <a:gdLst/>
                <a:ahLst/>
                <a:cxnLst/>
                <a:rect l="l" t="t" r="r" b="b"/>
                <a:pathLst>
                  <a:path w="17556479" h="13497016">
                    <a:moveTo>
                      <a:pt x="0" y="13497017"/>
                    </a:moveTo>
                    <a:lnTo>
                      <a:pt x="0" y="11521844"/>
                    </a:lnTo>
                    <a:lnTo>
                      <a:pt x="4389120" y="10863454"/>
                    </a:lnTo>
                    <a:lnTo>
                      <a:pt x="8778240" y="3950347"/>
                    </a:lnTo>
                    <a:lnTo>
                      <a:pt x="13167360" y="6090117"/>
                    </a:lnTo>
                    <a:lnTo>
                      <a:pt x="17556479" y="0"/>
                    </a:lnTo>
                    <a:lnTo>
                      <a:pt x="17556479" y="13497017"/>
                    </a:lnTo>
                    <a:close/>
                  </a:path>
                </a:pathLst>
              </a:custGeom>
              <a:solidFill>
                <a:srgbClr val="FCD612">
                  <a:alpha val="64706"/>
                </a:srgbClr>
              </a:solidFill>
            </p:spPr>
          </p:sp>
          <p:sp>
            <p:nvSpPr>
              <p:cNvPr id="67" name="Freeform 67"/>
              <p:cNvSpPr/>
              <p:nvPr/>
            </p:nvSpPr>
            <p:spPr>
              <a:xfrm>
                <a:off x="2194560" y="14320007"/>
                <a:ext cx="17556479" cy="6254714"/>
              </a:xfrm>
              <a:custGeom>
                <a:avLst/>
                <a:gdLst/>
                <a:ahLst/>
                <a:cxnLst/>
                <a:rect l="l" t="t" r="r" b="b"/>
                <a:pathLst>
                  <a:path w="17556479" h="6254714">
                    <a:moveTo>
                      <a:pt x="0" y="6254714"/>
                    </a:moveTo>
                    <a:lnTo>
                      <a:pt x="0" y="6254714"/>
                    </a:lnTo>
                    <a:lnTo>
                      <a:pt x="4389120" y="4279541"/>
                    </a:lnTo>
                    <a:lnTo>
                      <a:pt x="8778240" y="0"/>
                    </a:lnTo>
                    <a:lnTo>
                      <a:pt x="13167360" y="1316781"/>
                    </a:lnTo>
                    <a:lnTo>
                      <a:pt x="17556479" y="987586"/>
                    </a:lnTo>
                    <a:lnTo>
                      <a:pt x="17556479" y="6254714"/>
                    </a:lnTo>
                    <a:close/>
                  </a:path>
                </a:pathLst>
              </a:custGeom>
              <a:solidFill>
                <a:srgbClr val="0C2340">
                  <a:alpha val="64706"/>
                </a:srgbClr>
              </a:solidFill>
            </p:spPr>
          </p:sp>
        </p:grpSp>
      </p:grpSp>
      <p:grpSp>
        <p:nvGrpSpPr>
          <p:cNvPr id="71" name="Group 71"/>
          <p:cNvGrpSpPr/>
          <p:nvPr/>
        </p:nvGrpSpPr>
        <p:grpSpPr>
          <a:xfrm>
            <a:off x="36551592" y="1198507"/>
            <a:ext cx="5183886" cy="5249331"/>
            <a:chOff x="0" y="0"/>
            <a:chExt cx="802667" cy="812800"/>
          </a:xfrm>
        </p:grpSpPr>
        <p:sp>
          <p:nvSpPr>
            <p:cNvPr id="72" name="Freeform 72"/>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38100" cap="sq">
              <a:solidFill>
                <a:srgbClr val="9EA2A2"/>
              </a:solidFill>
              <a:prstDash val="solid"/>
              <a:miter/>
            </a:ln>
          </p:spPr>
        </p:sp>
        <p:sp>
          <p:nvSpPr>
            <p:cNvPr id="73" name="TextBox 73"/>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74" name="Freeform 74"/>
          <p:cNvSpPr/>
          <p:nvPr/>
        </p:nvSpPr>
        <p:spPr>
          <a:xfrm>
            <a:off x="37113678" y="1786043"/>
            <a:ext cx="4074259" cy="4074259"/>
          </a:xfrm>
          <a:custGeom>
            <a:avLst/>
            <a:gdLst/>
            <a:ahLst/>
            <a:cxnLst/>
            <a:rect l="l" t="t" r="r" b="b"/>
            <a:pathLst>
              <a:path w="4074259" h="4074259">
                <a:moveTo>
                  <a:pt x="0" y="0"/>
                </a:moveTo>
                <a:lnTo>
                  <a:pt x="4074259" y="0"/>
                </a:lnTo>
                <a:lnTo>
                  <a:pt x="4074259" y="4074259"/>
                </a:lnTo>
                <a:lnTo>
                  <a:pt x="0" y="4074259"/>
                </a:lnTo>
                <a:lnTo>
                  <a:pt x="0" y="0"/>
                </a:lnTo>
                <a:close/>
              </a:path>
            </a:pathLst>
          </a:custGeom>
          <a:blipFill>
            <a:blip r:embed="rId10"/>
            <a:stretch>
              <a:fillRect/>
            </a:stretch>
          </a:blipFill>
        </p:spPr>
      </p:sp>
      <p:grpSp>
        <p:nvGrpSpPr>
          <p:cNvPr id="90" name="Group 89">
            <a:extLst>
              <a:ext uri="{FF2B5EF4-FFF2-40B4-BE49-F238E27FC236}">
                <a16:creationId xmlns:a16="http://schemas.microsoft.com/office/drawing/2014/main" id="{B5BF2F97-1A43-3154-E0E3-2950E2E8018B}"/>
              </a:ext>
            </a:extLst>
          </p:cNvPr>
          <p:cNvGrpSpPr/>
          <p:nvPr/>
        </p:nvGrpSpPr>
        <p:grpSpPr>
          <a:xfrm>
            <a:off x="30135103" y="7770392"/>
            <a:ext cx="11307839" cy="1432467"/>
            <a:chOff x="30135103" y="7770392"/>
            <a:chExt cx="11307839" cy="1432467"/>
          </a:xfrm>
        </p:grpSpPr>
        <p:grpSp>
          <p:nvGrpSpPr>
            <p:cNvPr id="13" name="Group 13"/>
            <p:cNvGrpSpPr/>
            <p:nvPr/>
          </p:nvGrpSpPr>
          <p:grpSpPr>
            <a:xfrm>
              <a:off x="30135103" y="7770392"/>
              <a:ext cx="11307839" cy="1432467"/>
              <a:chOff x="0" y="0"/>
              <a:chExt cx="1047022" cy="132636"/>
            </a:xfrm>
          </p:grpSpPr>
          <p:sp>
            <p:nvSpPr>
              <p:cNvPr id="14" name="Freeform 14"/>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sp>
          <p:sp>
            <p:nvSpPr>
              <p:cNvPr id="15" name="TextBox 15"/>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75" name="TextBox 75"/>
            <p:cNvSpPr txBox="1"/>
            <p:nvPr/>
          </p:nvSpPr>
          <p:spPr>
            <a:xfrm>
              <a:off x="31958103" y="8048485"/>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grpSp>
        <p:nvGrpSpPr>
          <p:cNvPr id="89" name="Group 88">
            <a:extLst>
              <a:ext uri="{FF2B5EF4-FFF2-40B4-BE49-F238E27FC236}">
                <a16:creationId xmlns:a16="http://schemas.microsoft.com/office/drawing/2014/main" id="{B3BFEC64-B443-3EA1-7421-21915748EAD7}"/>
              </a:ext>
            </a:extLst>
          </p:cNvPr>
          <p:cNvGrpSpPr/>
          <p:nvPr/>
        </p:nvGrpSpPr>
        <p:grpSpPr>
          <a:xfrm>
            <a:off x="16291680" y="6904797"/>
            <a:ext cx="11307839" cy="1432467"/>
            <a:chOff x="16291680" y="6904797"/>
            <a:chExt cx="11307839" cy="1432467"/>
          </a:xfrm>
        </p:grpSpPr>
        <p:grpSp>
          <p:nvGrpSpPr>
            <p:cNvPr id="23" name="Group 23"/>
            <p:cNvGrpSpPr/>
            <p:nvPr/>
          </p:nvGrpSpPr>
          <p:grpSpPr>
            <a:xfrm>
              <a:off x="16291680" y="6904797"/>
              <a:ext cx="11307839" cy="1432467"/>
              <a:chOff x="0" y="0"/>
              <a:chExt cx="1047022" cy="132636"/>
            </a:xfrm>
          </p:grpSpPr>
          <p:sp>
            <p:nvSpPr>
              <p:cNvPr id="24" name="Freeform 24"/>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sp>
          <p:sp>
            <p:nvSpPr>
              <p:cNvPr id="25" name="TextBox 25"/>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76" name="TextBox 76"/>
            <p:cNvSpPr txBox="1"/>
            <p:nvPr/>
          </p:nvSpPr>
          <p:spPr>
            <a:xfrm>
              <a:off x="18114680" y="7182889"/>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sp>
        <p:nvSpPr>
          <p:cNvPr id="77" name="TextBox 77"/>
          <p:cNvSpPr txBox="1"/>
          <p:nvPr/>
        </p:nvSpPr>
        <p:spPr>
          <a:xfrm>
            <a:off x="7529950" y="4191110"/>
            <a:ext cx="27999009" cy="774764"/>
          </a:xfrm>
          <a:prstGeom prst="rect">
            <a:avLst/>
          </a:prstGeom>
        </p:spPr>
        <p:txBody>
          <a:bodyPr wrap="square" lIns="0" tIns="0" rIns="0" bIns="0" rtlCol="0" anchor="t">
            <a:spAutoFit/>
          </a:bodyPr>
          <a:lstStyle/>
          <a:p>
            <a:pPr>
              <a:lnSpc>
                <a:spcPts val="6533"/>
              </a:lnSpc>
            </a:pPr>
            <a:r>
              <a:rPr lang="en-US" sz="4666" spc="443" dirty="0">
                <a:solidFill>
                  <a:srgbClr val="0C2240"/>
                </a:solidFill>
                <a:latin typeface="Roboto"/>
              </a:rPr>
              <a:t>SUSAN JONES</a:t>
            </a:r>
          </a:p>
        </p:txBody>
      </p:sp>
      <p:sp>
        <p:nvSpPr>
          <p:cNvPr id="78" name="TextBox 78"/>
          <p:cNvSpPr txBox="1"/>
          <p:nvPr/>
        </p:nvSpPr>
        <p:spPr>
          <a:xfrm>
            <a:off x="30013924" y="16932335"/>
            <a:ext cx="7661840" cy="1060905"/>
          </a:xfrm>
          <a:prstGeom prst="rect">
            <a:avLst/>
          </a:prstGeom>
        </p:spPr>
        <p:txBody>
          <a:bodyPr lIns="0" tIns="0" rIns="0" bIns="0" rtlCol="0" anchor="t">
            <a:spAutoFit/>
          </a:bodyPr>
          <a:lstStyle/>
          <a:p>
            <a:pPr marL="0" lvl="0" indent="0" algn="l">
              <a:lnSpc>
                <a:spcPts val="8361"/>
              </a:lnSpc>
              <a:spcBef>
                <a:spcPct val="0"/>
              </a:spcBef>
            </a:pPr>
            <a:r>
              <a:rPr lang="en-US" sz="6967" b="1" spc="-174" dirty="0">
                <a:solidFill>
                  <a:srgbClr val="092342"/>
                </a:solidFill>
                <a:latin typeface="Frutiger LT Pro 45 Light" panose="020B0403030504020204" pitchFamily="34" charset="77"/>
              </a:rPr>
              <a:t>Header Text</a:t>
            </a:r>
          </a:p>
        </p:txBody>
      </p:sp>
      <p:sp>
        <p:nvSpPr>
          <p:cNvPr id="79" name="TextBox 79"/>
          <p:cNvSpPr txBox="1"/>
          <p:nvPr/>
        </p:nvSpPr>
        <p:spPr>
          <a:xfrm>
            <a:off x="30012016" y="18462252"/>
            <a:ext cx="11706415" cy="11739624"/>
          </a:xfrm>
          <a:prstGeom prst="rect">
            <a:avLst/>
          </a:prstGeom>
        </p:spPr>
        <p:txBody>
          <a:bodyPr lIns="0" tIns="0" rIns="0" bIns="0" rtlCol="0" anchor="t">
            <a:spAutoFit/>
          </a:bodyPr>
          <a:lstStyle/>
          <a:p>
            <a:pPr>
              <a:lnSpc>
                <a:spcPts val="5387"/>
              </a:lnSpc>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srationeit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quaerat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0" name="TextBox 80"/>
          <p:cNvSpPr txBox="1"/>
          <p:nvPr/>
        </p:nvSpPr>
        <p:spPr>
          <a:xfrm>
            <a:off x="30013924" y="10362067"/>
            <a:ext cx="6537668" cy="5506764"/>
          </a:xfrm>
          <a:prstGeom prst="rect">
            <a:avLst/>
          </a:prstGeom>
        </p:spPr>
        <p:txBody>
          <a:bodyPr lIns="0" tIns="0" rIns="0" bIns="0" rtlCol="0" anchor="t">
            <a:spAutoFit/>
          </a:bodyPr>
          <a:lstStyle/>
          <a:p>
            <a:pPr algn="l">
              <a:lnSpc>
                <a:spcPts val="5373"/>
              </a:lnSpc>
            </a:pPr>
            <a:r>
              <a:rPr lang="en-US" sz="4400" spc="-103">
                <a:solidFill>
                  <a:srgbClr val="092342"/>
                </a:solidFill>
                <a:latin typeface="Calibri" panose="020F0502020204030204" pitchFamily="34" charset="0"/>
                <a:cs typeface="Calibri" panose="020F0502020204030204" pitchFamily="34" charset="0"/>
              </a:rPr>
              <a:t>Quia non numquam eius modi tempora incidunt ut labore et dolra incidunt ut labore et dolore magnam aliquam quaerat voluptatem. Ut enim ad miniore magnam aliquam quaerat voluptatem. Ut enim ad minima veniam.</a:t>
            </a:r>
          </a:p>
        </p:txBody>
      </p:sp>
      <p:sp>
        <p:nvSpPr>
          <p:cNvPr id="81" name="TextBox 81"/>
          <p:cNvSpPr txBox="1"/>
          <p:nvPr/>
        </p:nvSpPr>
        <p:spPr>
          <a:xfrm>
            <a:off x="2046248" y="15522420"/>
            <a:ext cx="5972058" cy="5507149"/>
          </a:xfrm>
          <a:prstGeom prst="rect">
            <a:avLst/>
          </a:prstGeom>
        </p:spPr>
        <p:txBody>
          <a:bodyPr lIns="0" tIns="0" rIns="0" bIns="0" rtlCol="0" anchor="t">
            <a:spAutoFit/>
          </a:bodyPr>
          <a:lstStyle/>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od.</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2" name="TextBox 82"/>
          <p:cNvSpPr txBox="1"/>
          <p:nvPr/>
        </p:nvSpPr>
        <p:spPr>
          <a:xfrm>
            <a:off x="2048156" y="21254347"/>
            <a:ext cx="11230614" cy="9670789"/>
          </a:xfrm>
          <a:prstGeom prst="rect">
            <a:avLst/>
          </a:prstGeom>
        </p:spPr>
        <p:txBody>
          <a:bodyPr lIns="0" tIns="0" rIns="0" bIns="0" rtlCol="0" anchor="t">
            <a:spAutoFit/>
          </a:bodyPr>
          <a:lstStyle/>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quire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t, sed quire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ca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ratioca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qre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quaerat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3" name="TextBox 83"/>
          <p:cNvSpPr txBox="1"/>
          <p:nvPr/>
        </p:nvSpPr>
        <p:spPr>
          <a:xfrm>
            <a:off x="2048156" y="10206951"/>
            <a:ext cx="11940299" cy="4130811"/>
          </a:xfrm>
          <a:prstGeom prst="rect">
            <a:avLst/>
          </a:prstGeom>
        </p:spPr>
        <p:txBody>
          <a:bodyPr lIns="0" tIns="0" rIns="0" bIns="0" rtlCol="0" anchor="t">
            <a:spAutoFit/>
          </a:bodyPr>
          <a:lstStyle/>
          <a:p>
            <a:pPr marL="0" lvl="0" indent="0" algn="l">
              <a:lnSpc>
                <a:spcPts val="5387"/>
              </a:lnSpc>
              <a:spcBef>
                <a:spcPct val="0"/>
              </a:spcBef>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p:txBody>
      </p:sp>
      <p:sp>
        <p:nvSpPr>
          <p:cNvPr id="84" name="TextBox 84"/>
          <p:cNvSpPr txBox="1"/>
          <p:nvPr/>
        </p:nvSpPr>
        <p:spPr>
          <a:xfrm>
            <a:off x="37907500" y="9582599"/>
            <a:ext cx="3486713" cy="1342996"/>
          </a:xfrm>
          <a:prstGeom prst="rect">
            <a:avLst/>
          </a:prstGeom>
        </p:spPr>
        <p:txBody>
          <a:bodyPr wrap="square" lIns="0" tIns="0" rIns="0" bIns="0" rtlCol="0" anchor="t">
            <a:spAutoFit/>
          </a:bodyPr>
          <a:lstStyle/>
          <a:p>
            <a:pPr algn="r">
              <a:lnSpc>
                <a:spcPts val="11290"/>
              </a:lnSpc>
            </a:pPr>
            <a:r>
              <a:rPr lang="en-US" sz="8064" b="1" dirty="0">
                <a:solidFill>
                  <a:srgbClr val="0033A0"/>
                </a:solidFill>
                <a:latin typeface="Frutiger LT Pro 95 UltraBlack" panose="020B0602020204020204" pitchFamily="34" charset="77"/>
              </a:rPr>
              <a:t>37%</a:t>
            </a:r>
          </a:p>
        </p:txBody>
      </p:sp>
      <p:sp>
        <p:nvSpPr>
          <p:cNvPr id="85" name="TextBox 85"/>
          <p:cNvSpPr txBox="1"/>
          <p:nvPr/>
        </p:nvSpPr>
        <p:spPr>
          <a:xfrm>
            <a:off x="16520939" y="8962866"/>
            <a:ext cx="11078581" cy="7593297"/>
          </a:xfrm>
          <a:prstGeom prst="rect">
            <a:avLst/>
          </a:prstGeom>
        </p:spPr>
        <p:txBody>
          <a:bodyPr lIns="0" tIns="0" rIns="0" bIns="0" rtlCol="0" anchor="t">
            <a:spAutoFit/>
          </a:bodyPr>
          <a:lstStyle/>
          <a:p>
            <a:pPr>
              <a:lnSpc>
                <a:spcPts val="5387"/>
              </a:lnSpc>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u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grpSp>
        <p:nvGrpSpPr>
          <p:cNvPr id="88" name="Group 87">
            <a:extLst>
              <a:ext uri="{FF2B5EF4-FFF2-40B4-BE49-F238E27FC236}">
                <a16:creationId xmlns:a16="http://schemas.microsoft.com/office/drawing/2014/main" id="{64FCD1E3-B678-2E19-C272-4CE69DBD18B4}"/>
              </a:ext>
            </a:extLst>
          </p:cNvPr>
          <p:cNvGrpSpPr/>
          <p:nvPr/>
        </p:nvGrpSpPr>
        <p:grpSpPr>
          <a:xfrm>
            <a:off x="2355042" y="7770392"/>
            <a:ext cx="11307839" cy="1432467"/>
            <a:chOff x="2355042" y="7770392"/>
            <a:chExt cx="11307839" cy="1432467"/>
          </a:xfrm>
        </p:grpSpPr>
        <p:grpSp>
          <p:nvGrpSpPr>
            <p:cNvPr id="68" name="Group 68"/>
            <p:cNvGrpSpPr/>
            <p:nvPr/>
          </p:nvGrpSpPr>
          <p:grpSpPr>
            <a:xfrm>
              <a:off x="2355042" y="7770392"/>
              <a:ext cx="11307839" cy="1432467"/>
              <a:chOff x="0" y="0"/>
              <a:chExt cx="1047022" cy="132636"/>
            </a:xfrm>
          </p:grpSpPr>
          <p:sp>
            <p:nvSpPr>
              <p:cNvPr id="69" name="Freeform 69"/>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sp>
          <p:sp>
            <p:nvSpPr>
              <p:cNvPr id="70" name="TextBox 70"/>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86" name="TextBox 86"/>
            <p:cNvSpPr txBox="1"/>
            <p:nvPr/>
          </p:nvSpPr>
          <p:spPr>
            <a:xfrm>
              <a:off x="4178042" y="8048485"/>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sp>
        <p:nvSpPr>
          <p:cNvPr id="87" name="TextBox 87"/>
          <p:cNvSpPr txBox="1"/>
          <p:nvPr/>
        </p:nvSpPr>
        <p:spPr>
          <a:xfrm>
            <a:off x="15680780" y="27667515"/>
            <a:ext cx="12529641" cy="602729"/>
          </a:xfrm>
          <a:prstGeom prst="rect">
            <a:avLst/>
          </a:prstGeom>
        </p:spPr>
        <p:txBody>
          <a:bodyPr lIns="0" tIns="0" rIns="0" bIns="0" rtlCol="0" anchor="t">
            <a:spAutoFit/>
          </a:bodyPr>
          <a:lstStyle/>
          <a:p>
            <a:pPr algn="ctr">
              <a:lnSpc>
                <a:spcPts val="5039"/>
              </a:lnSpc>
            </a:pPr>
            <a:r>
              <a:rPr lang="en-US" sz="3600" dirty="0">
                <a:solidFill>
                  <a:srgbClr val="737373"/>
                </a:solidFill>
                <a:latin typeface="Calibri" panose="020F0502020204030204" pitchFamily="34" charset="0"/>
                <a:cs typeface="Calibri" panose="020F0502020204030204" pitchFamily="34" charset="0"/>
              </a:rPr>
              <a:t>SPECIAL THANKS TO...</a:t>
            </a:r>
          </a:p>
        </p:txBody>
      </p:sp>
      <p:pic>
        <p:nvPicPr>
          <p:cNvPr id="94" name="Picture 2">
            <a:extLst>
              <a:ext uri="{FF2B5EF4-FFF2-40B4-BE49-F238E27FC236}">
                <a16:creationId xmlns:a16="http://schemas.microsoft.com/office/drawing/2014/main" id="{0A6DDAE4-B7C7-AE9F-AD18-224D230966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0"/>
            <a:ext cx="43843575" cy="329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071165" y="2062468"/>
            <a:ext cx="37752387" cy="3521409"/>
          </a:xfrm>
          <a:custGeom>
            <a:avLst/>
            <a:gdLst/>
            <a:ahLst/>
            <a:cxnLst/>
            <a:rect l="l" t="t" r="r" b="b"/>
            <a:pathLst>
              <a:path w="3495591" h="326056">
                <a:moveTo>
                  <a:pt x="0" y="0"/>
                </a:moveTo>
                <a:lnTo>
                  <a:pt x="3495591" y="0"/>
                </a:lnTo>
                <a:lnTo>
                  <a:pt x="3495591" y="326056"/>
                </a:lnTo>
                <a:lnTo>
                  <a:pt x="0" y="326056"/>
                </a:lnTo>
                <a:close/>
              </a:path>
            </a:pathLst>
          </a:custGeom>
          <a:solidFill>
            <a:srgbClr val="D7D3CD"/>
          </a:solidFill>
        </p:spPr>
      </p:sp>
      <p:sp>
        <p:nvSpPr>
          <p:cNvPr id="5" name="TextBox 5"/>
          <p:cNvSpPr txBox="1"/>
          <p:nvPr/>
        </p:nvSpPr>
        <p:spPr>
          <a:xfrm>
            <a:off x="7453751" y="2518436"/>
            <a:ext cx="28550300" cy="1550802"/>
          </a:xfrm>
          <a:prstGeom prst="rect">
            <a:avLst/>
          </a:prstGeom>
        </p:spPr>
        <p:txBody>
          <a:bodyPr wrap="square" lIns="0" tIns="0" rIns="0" bIns="0" rtlCol="0" anchor="t">
            <a:spAutoFit/>
          </a:bodyPr>
          <a:lstStyle/>
          <a:p>
            <a:pPr>
              <a:lnSpc>
                <a:spcPts val="12693"/>
              </a:lnSpc>
            </a:pPr>
            <a:r>
              <a:rPr lang="en-US" sz="9066" b="1" dirty="0">
                <a:solidFill>
                  <a:srgbClr val="0C2240"/>
                </a:solidFill>
                <a:latin typeface="Frutiger LT Pro 55 Roman" panose="020B0602020204020204" pitchFamily="34" charset="77"/>
              </a:rPr>
              <a:t>Poster Title / Name of Presentation</a:t>
            </a:r>
          </a:p>
        </p:txBody>
      </p:sp>
      <p:sp>
        <p:nvSpPr>
          <p:cNvPr id="6" name="Freeform 6"/>
          <p:cNvSpPr/>
          <p:nvPr/>
        </p:nvSpPr>
        <p:spPr>
          <a:xfrm>
            <a:off x="0" y="767607"/>
            <a:ext cx="8553448" cy="6603262"/>
          </a:xfrm>
          <a:custGeom>
            <a:avLst/>
            <a:gdLst/>
            <a:ahLst/>
            <a:cxnLst/>
            <a:rect l="l" t="t" r="r" b="b"/>
            <a:pathLst>
              <a:path w="8553448" h="6603262">
                <a:moveTo>
                  <a:pt x="0" y="0"/>
                </a:moveTo>
                <a:lnTo>
                  <a:pt x="8553448" y="0"/>
                </a:lnTo>
                <a:lnTo>
                  <a:pt x="8553448" y="6603262"/>
                </a:lnTo>
                <a:lnTo>
                  <a:pt x="0" y="6603262"/>
                </a:lnTo>
                <a:lnTo>
                  <a:pt x="0" y="0"/>
                </a:lnTo>
                <a:close/>
              </a:path>
            </a:pathLst>
          </a:custGeom>
          <a:blipFill>
            <a:blip r:embed="rId2"/>
            <a:stretch>
              <a:fillRect/>
            </a:stretch>
          </a:blipFill>
        </p:spPr>
      </p:sp>
      <p:grpSp>
        <p:nvGrpSpPr>
          <p:cNvPr id="7" name="Group 7"/>
          <p:cNvGrpSpPr/>
          <p:nvPr/>
        </p:nvGrpSpPr>
        <p:grpSpPr>
          <a:xfrm>
            <a:off x="29041250" y="8804126"/>
            <a:ext cx="13647947" cy="22286462"/>
            <a:chOff x="0" y="0"/>
            <a:chExt cx="1263699" cy="2063561"/>
          </a:xfrm>
        </p:grpSpPr>
        <p:sp>
          <p:nvSpPr>
            <p:cNvPr id="8" name="Freeform 8"/>
            <p:cNvSpPr/>
            <p:nvPr/>
          </p:nvSpPr>
          <p:spPr>
            <a:xfrm>
              <a:off x="0" y="0"/>
              <a:ext cx="1263699" cy="2063561"/>
            </a:xfrm>
            <a:custGeom>
              <a:avLst/>
              <a:gdLst/>
              <a:ahLst/>
              <a:cxnLst/>
              <a:rect l="l" t="t" r="r" b="b"/>
              <a:pathLst>
                <a:path w="1263699" h="2063561">
                  <a:moveTo>
                    <a:pt x="18720" y="0"/>
                  </a:moveTo>
                  <a:lnTo>
                    <a:pt x="1244979" y="0"/>
                  </a:lnTo>
                  <a:cubicBezTo>
                    <a:pt x="1249944" y="0"/>
                    <a:pt x="1254705" y="1972"/>
                    <a:pt x="1258216" y="5483"/>
                  </a:cubicBezTo>
                  <a:cubicBezTo>
                    <a:pt x="1261726" y="8993"/>
                    <a:pt x="1263699" y="13755"/>
                    <a:pt x="1263699" y="18720"/>
                  </a:cubicBezTo>
                  <a:lnTo>
                    <a:pt x="1263699" y="2044842"/>
                  </a:lnTo>
                  <a:cubicBezTo>
                    <a:pt x="1263699" y="2049806"/>
                    <a:pt x="1261726" y="2054568"/>
                    <a:pt x="1258216" y="2058078"/>
                  </a:cubicBezTo>
                  <a:cubicBezTo>
                    <a:pt x="1254705" y="2061589"/>
                    <a:pt x="1249944" y="2063561"/>
                    <a:pt x="1244979" y="2063561"/>
                  </a:cubicBezTo>
                  <a:lnTo>
                    <a:pt x="18720" y="2063561"/>
                  </a:lnTo>
                  <a:cubicBezTo>
                    <a:pt x="13755" y="2063561"/>
                    <a:pt x="8993" y="2061589"/>
                    <a:pt x="5483" y="2058078"/>
                  </a:cubicBezTo>
                  <a:cubicBezTo>
                    <a:pt x="1972" y="2054568"/>
                    <a:pt x="0" y="2049806"/>
                    <a:pt x="0" y="2044842"/>
                  </a:cubicBezTo>
                  <a:lnTo>
                    <a:pt x="0" y="18720"/>
                  </a:lnTo>
                  <a:cubicBezTo>
                    <a:pt x="0" y="13755"/>
                    <a:pt x="1972" y="8993"/>
                    <a:pt x="5483" y="5483"/>
                  </a:cubicBezTo>
                  <a:cubicBezTo>
                    <a:pt x="8993" y="1972"/>
                    <a:pt x="13755" y="0"/>
                    <a:pt x="18720" y="0"/>
                  </a:cubicBezTo>
                  <a:close/>
                </a:path>
              </a:pathLst>
            </a:custGeom>
            <a:solidFill>
              <a:srgbClr val="FFFFFF"/>
            </a:solidFill>
            <a:ln w="38100" cap="rnd">
              <a:solidFill>
                <a:srgbClr val="E0E6ED"/>
              </a:solidFill>
              <a:prstDash val="solid"/>
              <a:round/>
            </a:ln>
          </p:spPr>
        </p:sp>
        <p:sp>
          <p:nvSpPr>
            <p:cNvPr id="9" name="TextBox 9"/>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10" name="Group 10"/>
          <p:cNvGrpSpPr/>
          <p:nvPr/>
        </p:nvGrpSpPr>
        <p:grpSpPr>
          <a:xfrm>
            <a:off x="28965050" y="8804126"/>
            <a:ext cx="13647947" cy="19554360"/>
            <a:chOff x="0" y="0"/>
            <a:chExt cx="1263699" cy="1810589"/>
          </a:xfrm>
        </p:grpSpPr>
        <p:sp>
          <p:nvSpPr>
            <p:cNvPr id="11" name="Freeform 11"/>
            <p:cNvSpPr/>
            <p:nvPr/>
          </p:nvSpPr>
          <p:spPr>
            <a:xfrm>
              <a:off x="0" y="0"/>
              <a:ext cx="1263699" cy="1810589"/>
            </a:xfrm>
            <a:custGeom>
              <a:avLst/>
              <a:gdLst/>
              <a:ahLst/>
              <a:cxnLst/>
              <a:rect l="l" t="t" r="r" b="b"/>
              <a:pathLst>
                <a:path w="1263699" h="1810589">
                  <a:moveTo>
                    <a:pt x="0" y="0"/>
                  </a:moveTo>
                  <a:lnTo>
                    <a:pt x="1263699" y="0"/>
                  </a:lnTo>
                  <a:lnTo>
                    <a:pt x="1263699" y="1810589"/>
                  </a:lnTo>
                  <a:lnTo>
                    <a:pt x="0" y="1810589"/>
                  </a:lnTo>
                  <a:close/>
                </a:path>
              </a:pathLst>
            </a:custGeom>
            <a:solidFill>
              <a:srgbClr val="FFFFFF"/>
            </a:solidFill>
          </p:spPr>
        </p:sp>
        <p:sp>
          <p:nvSpPr>
            <p:cNvPr id="12" name="TextBox 12"/>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16" name="Group 16"/>
          <p:cNvGrpSpPr/>
          <p:nvPr/>
        </p:nvGrpSpPr>
        <p:grpSpPr>
          <a:xfrm>
            <a:off x="37357389" y="11376964"/>
            <a:ext cx="4085554" cy="4063789"/>
            <a:chOff x="0" y="0"/>
            <a:chExt cx="5447405" cy="5418386"/>
          </a:xfrm>
        </p:grpSpPr>
        <p:grpSp>
          <p:nvGrpSpPr>
            <p:cNvPr id="17" name="Group 17"/>
            <p:cNvGrpSpPr>
              <a:grpSpLocks noChangeAspect="1"/>
            </p:cNvGrpSpPr>
            <p:nvPr/>
          </p:nvGrpSpPr>
          <p:grpSpPr>
            <a:xfrm>
              <a:off x="0" y="0"/>
              <a:ext cx="5447405" cy="5418386"/>
              <a:chOff x="0" y="0"/>
              <a:chExt cx="9271000" cy="9221611"/>
            </a:xfrm>
          </p:grpSpPr>
          <p:sp>
            <p:nvSpPr>
              <p:cNvPr id="18" name="Freeform 18"/>
              <p:cNvSpPr/>
              <p:nvPr/>
            </p:nvSpPr>
            <p:spPr>
              <a:xfrm>
                <a:off x="12700" y="0"/>
                <a:ext cx="7912100" cy="2260600"/>
              </a:xfrm>
              <a:custGeom>
                <a:avLst/>
                <a:gdLst/>
                <a:ahLst/>
                <a:cxnLst/>
                <a:rect l="l" t="t" r="r" b="b"/>
                <a:pathLst>
                  <a:path w="7912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path>
                </a:pathLst>
              </a:custGeom>
              <a:solidFill>
                <a:srgbClr val="0033A0"/>
              </a:solidFill>
            </p:spPr>
          </p:sp>
          <p:sp>
            <p:nvSpPr>
              <p:cNvPr id="19" name="Freeform 19"/>
              <p:cNvSpPr/>
              <p:nvPr/>
            </p:nvSpPr>
            <p:spPr>
              <a:xfrm>
                <a:off x="12700" y="0"/>
                <a:ext cx="9245600" cy="9220200"/>
              </a:xfrm>
              <a:custGeom>
                <a:avLst/>
                <a:gdLst/>
                <a:ahLst/>
                <a:cxnLst/>
                <a:rect l="l" t="t" r="r" b="b"/>
                <a:pathLst>
                  <a:path w="9245600" h="9220200">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moveTo>
                      <a:pt x="4622800" y="2324100"/>
                    </a:moveTo>
                    <a:cubicBezTo>
                      <a:pt x="4508500" y="2324100"/>
                      <a:pt x="4406900" y="2413000"/>
                      <a:pt x="4406900" y="2540000"/>
                    </a:cubicBezTo>
                    <a:lnTo>
                      <a:pt x="4406900" y="2603500"/>
                    </a:lnTo>
                    <a:cubicBezTo>
                      <a:pt x="4406900" y="2717800"/>
                      <a:pt x="4508500" y="2819400"/>
                      <a:pt x="4622800" y="2819400"/>
                    </a:cubicBezTo>
                    <a:cubicBezTo>
                      <a:pt x="4737100" y="2819400"/>
                      <a:pt x="4838700" y="2717800"/>
                      <a:pt x="4838700" y="2603500"/>
                    </a:cubicBezTo>
                    <a:lnTo>
                      <a:pt x="4838700" y="2540000"/>
                    </a:lnTo>
                    <a:cubicBezTo>
                      <a:pt x="4838700" y="2413000"/>
                      <a:pt x="4737100" y="2324100"/>
                      <a:pt x="4622800" y="2324100"/>
                    </a:cubicBezTo>
                    <a:moveTo>
                      <a:pt x="4406900" y="3289300"/>
                    </a:moveTo>
                    <a:cubicBezTo>
                      <a:pt x="4406900" y="3289300"/>
                      <a:pt x="4394200" y="3276600"/>
                      <a:pt x="4394200" y="3289300"/>
                    </a:cubicBezTo>
                    <a:lnTo>
                      <a:pt x="4241800" y="3644900"/>
                    </a:lnTo>
                    <a:cubicBezTo>
                      <a:pt x="4216400" y="3695700"/>
                      <a:pt x="4165600" y="3733800"/>
                      <a:pt x="4102100" y="3733800"/>
                    </a:cubicBezTo>
                    <a:lnTo>
                      <a:pt x="4038600" y="3733800"/>
                    </a:lnTo>
                    <a:cubicBezTo>
                      <a:pt x="4025900" y="3733800"/>
                      <a:pt x="4013200" y="3733800"/>
                      <a:pt x="4013200" y="3721100"/>
                    </a:cubicBezTo>
                    <a:cubicBezTo>
                      <a:pt x="4000500" y="3708400"/>
                      <a:pt x="4000500" y="3695700"/>
                      <a:pt x="4013200" y="3683000"/>
                    </a:cubicBezTo>
                    <a:lnTo>
                      <a:pt x="4203700" y="3238500"/>
                    </a:lnTo>
                    <a:lnTo>
                      <a:pt x="4267200" y="3060700"/>
                    </a:lnTo>
                    <a:cubicBezTo>
                      <a:pt x="4318000" y="2959100"/>
                      <a:pt x="4419600" y="2882900"/>
                      <a:pt x="4533900" y="2882900"/>
                    </a:cubicBezTo>
                    <a:lnTo>
                      <a:pt x="4711700" y="2882900"/>
                    </a:lnTo>
                    <a:cubicBezTo>
                      <a:pt x="4826000" y="2882900"/>
                      <a:pt x="4927600" y="2959100"/>
                      <a:pt x="4978400" y="3060700"/>
                    </a:cubicBezTo>
                    <a:lnTo>
                      <a:pt x="5041900" y="3238500"/>
                    </a:lnTo>
                    <a:lnTo>
                      <a:pt x="5232400" y="3683000"/>
                    </a:lnTo>
                    <a:cubicBezTo>
                      <a:pt x="5245100" y="3695700"/>
                      <a:pt x="5245100" y="3708400"/>
                      <a:pt x="5232400" y="3721100"/>
                    </a:cubicBezTo>
                    <a:cubicBezTo>
                      <a:pt x="5232400" y="3733800"/>
                      <a:pt x="5219700" y="3733800"/>
                      <a:pt x="5207000" y="3733800"/>
                    </a:cubicBezTo>
                    <a:lnTo>
                      <a:pt x="5143500" y="3733800"/>
                    </a:lnTo>
                    <a:cubicBezTo>
                      <a:pt x="5080000" y="3733800"/>
                      <a:pt x="5029200" y="3695700"/>
                      <a:pt x="5003800" y="3644900"/>
                    </a:cubicBezTo>
                    <a:lnTo>
                      <a:pt x="4851400" y="3289300"/>
                    </a:lnTo>
                    <a:cubicBezTo>
                      <a:pt x="4851400" y="3276600"/>
                      <a:pt x="4838700" y="3289300"/>
                      <a:pt x="4838700" y="3289300"/>
                    </a:cubicBezTo>
                    <a:lnTo>
                      <a:pt x="4902200" y="3733800"/>
                    </a:lnTo>
                    <a:lnTo>
                      <a:pt x="4978400" y="4546600"/>
                    </a:lnTo>
                    <a:cubicBezTo>
                      <a:pt x="4978400" y="4559300"/>
                      <a:pt x="4965700" y="4559300"/>
                      <a:pt x="4965700" y="4572000"/>
                    </a:cubicBezTo>
                    <a:cubicBezTo>
                      <a:pt x="4953000" y="4572000"/>
                      <a:pt x="4953000" y="4584700"/>
                      <a:pt x="4940300" y="4584700"/>
                    </a:cubicBezTo>
                    <a:lnTo>
                      <a:pt x="4889500" y="4584700"/>
                    </a:lnTo>
                    <a:cubicBezTo>
                      <a:pt x="4813300" y="4584700"/>
                      <a:pt x="4749800" y="4533900"/>
                      <a:pt x="4749800" y="4457700"/>
                    </a:cubicBezTo>
                    <a:lnTo>
                      <a:pt x="4635500" y="3771900"/>
                    </a:lnTo>
                    <a:cubicBezTo>
                      <a:pt x="4622800" y="3771900"/>
                      <a:pt x="4622800" y="3771900"/>
                      <a:pt x="4610100" y="3771900"/>
                    </a:cubicBezTo>
                    <a:lnTo>
                      <a:pt x="4495800" y="4457700"/>
                    </a:lnTo>
                    <a:cubicBezTo>
                      <a:pt x="4495800" y="4533900"/>
                      <a:pt x="4432300" y="4584700"/>
                      <a:pt x="4356100" y="4584700"/>
                    </a:cubicBezTo>
                    <a:lnTo>
                      <a:pt x="4305300" y="4584700"/>
                    </a:lnTo>
                    <a:cubicBezTo>
                      <a:pt x="4292600" y="4584700"/>
                      <a:pt x="4292600" y="4572000"/>
                      <a:pt x="4279900" y="4572000"/>
                    </a:cubicBezTo>
                    <a:cubicBezTo>
                      <a:pt x="4279900" y="4559300"/>
                      <a:pt x="4267200" y="4559300"/>
                      <a:pt x="4267200" y="4546600"/>
                    </a:cubicBezTo>
                    <a:lnTo>
                      <a:pt x="4343400" y="3733800"/>
                    </a:lnTo>
                    <a:lnTo>
                      <a:pt x="4406900" y="3289300"/>
                    </a:lnTo>
                    <a:moveTo>
                      <a:pt x="5956300" y="2324100"/>
                    </a:moveTo>
                    <a:cubicBezTo>
                      <a:pt x="5842000" y="2324100"/>
                      <a:pt x="5740400" y="2413000"/>
                      <a:pt x="5740400" y="2540000"/>
                    </a:cubicBezTo>
                    <a:lnTo>
                      <a:pt x="5740400" y="2603500"/>
                    </a:lnTo>
                    <a:cubicBezTo>
                      <a:pt x="5740400" y="2717800"/>
                      <a:pt x="5842000" y="2819400"/>
                      <a:pt x="5956300" y="2819400"/>
                    </a:cubicBezTo>
                    <a:cubicBezTo>
                      <a:pt x="6070600" y="2819400"/>
                      <a:pt x="6172200" y="2717800"/>
                      <a:pt x="6172200" y="2603500"/>
                    </a:cubicBezTo>
                    <a:lnTo>
                      <a:pt x="6172200" y="2540000"/>
                    </a:lnTo>
                    <a:cubicBezTo>
                      <a:pt x="6172200" y="2413000"/>
                      <a:pt x="6070600" y="2324100"/>
                      <a:pt x="5956300" y="2324100"/>
                    </a:cubicBezTo>
                    <a:moveTo>
                      <a:pt x="5740400" y="3289300"/>
                    </a:moveTo>
                    <a:cubicBezTo>
                      <a:pt x="5740400" y="3289300"/>
                      <a:pt x="5727700" y="3276600"/>
                      <a:pt x="5727700" y="3289300"/>
                    </a:cubicBezTo>
                    <a:lnTo>
                      <a:pt x="5575300" y="3644900"/>
                    </a:lnTo>
                    <a:cubicBezTo>
                      <a:pt x="5549900" y="3695700"/>
                      <a:pt x="5499100" y="3733800"/>
                      <a:pt x="5435600" y="3733800"/>
                    </a:cubicBezTo>
                    <a:lnTo>
                      <a:pt x="5372100" y="3733800"/>
                    </a:lnTo>
                    <a:cubicBezTo>
                      <a:pt x="5359400" y="3733800"/>
                      <a:pt x="5346700" y="3733800"/>
                      <a:pt x="5346700" y="3721100"/>
                    </a:cubicBezTo>
                    <a:cubicBezTo>
                      <a:pt x="5334000" y="3708400"/>
                      <a:pt x="5334000" y="3695700"/>
                      <a:pt x="5346700" y="3683000"/>
                    </a:cubicBezTo>
                    <a:lnTo>
                      <a:pt x="5537200" y="3238500"/>
                    </a:lnTo>
                    <a:lnTo>
                      <a:pt x="5600700" y="3060700"/>
                    </a:lnTo>
                    <a:cubicBezTo>
                      <a:pt x="5651500" y="2959100"/>
                      <a:pt x="5753100" y="2882900"/>
                      <a:pt x="5867400" y="2882900"/>
                    </a:cubicBezTo>
                    <a:lnTo>
                      <a:pt x="6045200" y="2882900"/>
                    </a:lnTo>
                    <a:cubicBezTo>
                      <a:pt x="6159500" y="2882900"/>
                      <a:pt x="6261100" y="2959100"/>
                      <a:pt x="6311900" y="3060700"/>
                    </a:cubicBezTo>
                    <a:lnTo>
                      <a:pt x="6375400" y="3238500"/>
                    </a:lnTo>
                    <a:lnTo>
                      <a:pt x="6565900" y="3683000"/>
                    </a:lnTo>
                    <a:cubicBezTo>
                      <a:pt x="6578600" y="3695700"/>
                      <a:pt x="6578600" y="3708400"/>
                      <a:pt x="6565900" y="3721100"/>
                    </a:cubicBezTo>
                    <a:cubicBezTo>
                      <a:pt x="6565900" y="3733800"/>
                      <a:pt x="6553200" y="3733800"/>
                      <a:pt x="6540500" y="3733800"/>
                    </a:cubicBezTo>
                    <a:lnTo>
                      <a:pt x="6477000" y="3733800"/>
                    </a:lnTo>
                    <a:cubicBezTo>
                      <a:pt x="6413500" y="3733800"/>
                      <a:pt x="6362700" y="3695700"/>
                      <a:pt x="6337300" y="3644900"/>
                    </a:cubicBezTo>
                    <a:lnTo>
                      <a:pt x="6184900" y="3289300"/>
                    </a:lnTo>
                    <a:cubicBezTo>
                      <a:pt x="6184900" y="3276600"/>
                      <a:pt x="6172200" y="3289300"/>
                      <a:pt x="6172200" y="3289300"/>
                    </a:cubicBezTo>
                    <a:lnTo>
                      <a:pt x="6235700" y="3733800"/>
                    </a:lnTo>
                    <a:lnTo>
                      <a:pt x="6311900" y="4546600"/>
                    </a:lnTo>
                    <a:cubicBezTo>
                      <a:pt x="6311900" y="4559300"/>
                      <a:pt x="6299200" y="4559300"/>
                      <a:pt x="6299200" y="4572000"/>
                    </a:cubicBezTo>
                    <a:cubicBezTo>
                      <a:pt x="6286500" y="4572000"/>
                      <a:pt x="6286500" y="4584700"/>
                      <a:pt x="6273800" y="4584700"/>
                    </a:cubicBezTo>
                    <a:lnTo>
                      <a:pt x="6223000" y="4584700"/>
                    </a:lnTo>
                    <a:cubicBezTo>
                      <a:pt x="6146800" y="4584700"/>
                      <a:pt x="6083300" y="4533900"/>
                      <a:pt x="6083300" y="4457700"/>
                    </a:cubicBezTo>
                    <a:lnTo>
                      <a:pt x="5969000" y="3771900"/>
                    </a:lnTo>
                    <a:cubicBezTo>
                      <a:pt x="5956300" y="3771900"/>
                      <a:pt x="5956300" y="3771900"/>
                      <a:pt x="5943600" y="3771900"/>
                    </a:cubicBezTo>
                    <a:lnTo>
                      <a:pt x="5829300" y="4457700"/>
                    </a:lnTo>
                    <a:cubicBezTo>
                      <a:pt x="5829300" y="4533900"/>
                      <a:pt x="5765800" y="4584700"/>
                      <a:pt x="5689600" y="4584700"/>
                    </a:cubicBezTo>
                    <a:lnTo>
                      <a:pt x="5638800" y="4584700"/>
                    </a:lnTo>
                    <a:cubicBezTo>
                      <a:pt x="5626100" y="4584700"/>
                      <a:pt x="5626100" y="4572000"/>
                      <a:pt x="5613400" y="4572000"/>
                    </a:cubicBezTo>
                    <a:cubicBezTo>
                      <a:pt x="5613400" y="4559300"/>
                      <a:pt x="5600700" y="4559300"/>
                      <a:pt x="5600700" y="4546600"/>
                    </a:cubicBezTo>
                    <a:lnTo>
                      <a:pt x="5676900" y="3733800"/>
                    </a:lnTo>
                    <a:lnTo>
                      <a:pt x="5740400" y="3289300"/>
                    </a:lnTo>
                    <a:moveTo>
                      <a:pt x="7289800" y="2324100"/>
                    </a:moveTo>
                    <a:cubicBezTo>
                      <a:pt x="7175500" y="2324100"/>
                      <a:pt x="7073900" y="2413000"/>
                      <a:pt x="7073900" y="2540000"/>
                    </a:cubicBezTo>
                    <a:lnTo>
                      <a:pt x="7073900" y="2603500"/>
                    </a:lnTo>
                    <a:cubicBezTo>
                      <a:pt x="7073900" y="2717800"/>
                      <a:pt x="7175500" y="2819400"/>
                      <a:pt x="7289800" y="2819400"/>
                    </a:cubicBezTo>
                    <a:cubicBezTo>
                      <a:pt x="7404100" y="2819400"/>
                      <a:pt x="7505700" y="2717800"/>
                      <a:pt x="7505700" y="2603500"/>
                    </a:cubicBezTo>
                    <a:lnTo>
                      <a:pt x="7505700" y="2540000"/>
                    </a:lnTo>
                    <a:cubicBezTo>
                      <a:pt x="7505700" y="2413000"/>
                      <a:pt x="7404100" y="2324100"/>
                      <a:pt x="7289800" y="2324100"/>
                    </a:cubicBezTo>
                    <a:moveTo>
                      <a:pt x="7073900" y="3289300"/>
                    </a:moveTo>
                    <a:cubicBezTo>
                      <a:pt x="7073900" y="3289300"/>
                      <a:pt x="7061200" y="3276600"/>
                      <a:pt x="7061200" y="3289300"/>
                    </a:cubicBezTo>
                    <a:lnTo>
                      <a:pt x="6908800" y="3644900"/>
                    </a:lnTo>
                    <a:cubicBezTo>
                      <a:pt x="6883400" y="3695700"/>
                      <a:pt x="6832600" y="3733800"/>
                      <a:pt x="6769100" y="3733800"/>
                    </a:cubicBezTo>
                    <a:lnTo>
                      <a:pt x="6705600" y="3733800"/>
                    </a:lnTo>
                    <a:cubicBezTo>
                      <a:pt x="6692900" y="3733800"/>
                      <a:pt x="6680200" y="3733800"/>
                      <a:pt x="6680200" y="3721100"/>
                    </a:cubicBezTo>
                    <a:cubicBezTo>
                      <a:pt x="6667500" y="3708400"/>
                      <a:pt x="6667500" y="3695700"/>
                      <a:pt x="6680200" y="3683000"/>
                    </a:cubicBezTo>
                    <a:lnTo>
                      <a:pt x="6870700" y="3238500"/>
                    </a:lnTo>
                    <a:lnTo>
                      <a:pt x="6934200" y="3060700"/>
                    </a:lnTo>
                    <a:cubicBezTo>
                      <a:pt x="6985000" y="2959100"/>
                      <a:pt x="7086600" y="2882900"/>
                      <a:pt x="7200900" y="2882900"/>
                    </a:cubicBezTo>
                    <a:lnTo>
                      <a:pt x="7378700" y="2882900"/>
                    </a:lnTo>
                    <a:cubicBezTo>
                      <a:pt x="7493000" y="2882900"/>
                      <a:pt x="7594600" y="2959100"/>
                      <a:pt x="7645400" y="3060700"/>
                    </a:cubicBezTo>
                    <a:lnTo>
                      <a:pt x="7708900" y="3238500"/>
                    </a:lnTo>
                    <a:lnTo>
                      <a:pt x="7899400" y="3683000"/>
                    </a:lnTo>
                    <a:cubicBezTo>
                      <a:pt x="7912100" y="3695700"/>
                      <a:pt x="7912100" y="3708400"/>
                      <a:pt x="7899400" y="3721100"/>
                    </a:cubicBezTo>
                    <a:cubicBezTo>
                      <a:pt x="7899400" y="3733800"/>
                      <a:pt x="7886700" y="3733800"/>
                      <a:pt x="7874000" y="3733800"/>
                    </a:cubicBezTo>
                    <a:lnTo>
                      <a:pt x="7810500" y="3733800"/>
                    </a:lnTo>
                    <a:cubicBezTo>
                      <a:pt x="7747000" y="3733800"/>
                      <a:pt x="7696200" y="3695700"/>
                      <a:pt x="7670800" y="3644900"/>
                    </a:cubicBezTo>
                    <a:lnTo>
                      <a:pt x="7518400" y="3289300"/>
                    </a:lnTo>
                    <a:cubicBezTo>
                      <a:pt x="7518400" y="3276600"/>
                      <a:pt x="7505700" y="3289300"/>
                      <a:pt x="7505700" y="3289300"/>
                    </a:cubicBezTo>
                    <a:lnTo>
                      <a:pt x="7569200" y="3733800"/>
                    </a:lnTo>
                    <a:lnTo>
                      <a:pt x="7645400" y="4546600"/>
                    </a:lnTo>
                    <a:cubicBezTo>
                      <a:pt x="7645400" y="4559300"/>
                      <a:pt x="7632700" y="4559300"/>
                      <a:pt x="7632700" y="4572000"/>
                    </a:cubicBezTo>
                    <a:cubicBezTo>
                      <a:pt x="7620000" y="4572000"/>
                      <a:pt x="7620000" y="4584700"/>
                      <a:pt x="7607300" y="4584700"/>
                    </a:cubicBezTo>
                    <a:lnTo>
                      <a:pt x="7556500" y="4584700"/>
                    </a:lnTo>
                    <a:cubicBezTo>
                      <a:pt x="7480300" y="4584700"/>
                      <a:pt x="7416800" y="4533900"/>
                      <a:pt x="7416800" y="4457700"/>
                    </a:cubicBezTo>
                    <a:lnTo>
                      <a:pt x="7302500" y="3771900"/>
                    </a:lnTo>
                    <a:cubicBezTo>
                      <a:pt x="7289800" y="3771900"/>
                      <a:pt x="7289800" y="3771900"/>
                      <a:pt x="7277100" y="3771900"/>
                    </a:cubicBezTo>
                    <a:lnTo>
                      <a:pt x="7162800" y="4457700"/>
                    </a:lnTo>
                    <a:cubicBezTo>
                      <a:pt x="7162800" y="4533900"/>
                      <a:pt x="7099300" y="4584700"/>
                      <a:pt x="7023100" y="4584700"/>
                    </a:cubicBezTo>
                    <a:lnTo>
                      <a:pt x="6972300" y="4584700"/>
                    </a:lnTo>
                    <a:cubicBezTo>
                      <a:pt x="6959600" y="4584700"/>
                      <a:pt x="6959600" y="4572000"/>
                      <a:pt x="6946900" y="4572000"/>
                    </a:cubicBezTo>
                    <a:cubicBezTo>
                      <a:pt x="6946900" y="4559300"/>
                      <a:pt x="6934200" y="4559300"/>
                      <a:pt x="6934200" y="4546600"/>
                    </a:cubicBezTo>
                    <a:lnTo>
                      <a:pt x="7010400" y="3733800"/>
                    </a:lnTo>
                    <a:lnTo>
                      <a:pt x="7073900" y="3289300"/>
                    </a:lnTo>
                    <a:moveTo>
                      <a:pt x="8623300" y="2324100"/>
                    </a:moveTo>
                    <a:cubicBezTo>
                      <a:pt x="8509000" y="2324100"/>
                      <a:pt x="8407400" y="2413000"/>
                      <a:pt x="8407400" y="2540000"/>
                    </a:cubicBezTo>
                    <a:lnTo>
                      <a:pt x="8407400" y="2603500"/>
                    </a:lnTo>
                    <a:cubicBezTo>
                      <a:pt x="8407400" y="2717800"/>
                      <a:pt x="8509000" y="2819400"/>
                      <a:pt x="8623300" y="2819400"/>
                    </a:cubicBezTo>
                    <a:cubicBezTo>
                      <a:pt x="8737600" y="2819400"/>
                      <a:pt x="8839200" y="2717800"/>
                      <a:pt x="8839200" y="2603500"/>
                    </a:cubicBezTo>
                    <a:lnTo>
                      <a:pt x="8839200" y="2540000"/>
                    </a:lnTo>
                    <a:cubicBezTo>
                      <a:pt x="8839200" y="2413000"/>
                      <a:pt x="8737600" y="2324100"/>
                      <a:pt x="8623300" y="2324100"/>
                    </a:cubicBezTo>
                    <a:moveTo>
                      <a:pt x="8407400" y="3289300"/>
                    </a:moveTo>
                    <a:cubicBezTo>
                      <a:pt x="8407400" y="3289300"/>
                      <a:pt x="8394700" y="3276600"/>
                      <a:pt x="8394700" y="3289300"/>
                    </a:cubicBezTo>
                    <a:lnTo>
                      <a:pt x="8242300" y="3644900"/>
                    </a:lnTo>
                    <a:cubicBezTo>
                      <a:pt x="8216900" y="3695700"/>
                      <a:pt x="8166100" y="3733800"/>
                      <a:pt x="8102600" y="3733800"/>
                    </a:cubicBezTo>
                    <a:lnTo>
                      <a:pt x="8039100" y="3733800"/>
                    </a:lnTo>
                    <a:cubicBezTo>
                      <a:pt x="8026400" y="3733800"/>
                      <a:pt x="8013700" y="3733800"/>
                      <a:pt x="8013700" y="3721100"/>
                    </a:cubicBezTo>
                    <a:cubicBezTo>
                      <a:pt x="8001000" y="3708400"/>
                      <a:pt x="8001000" y="3695700"/>
                      <a:pt x="8013700" y="3683000"/>
                    </a:cubicBezTo>
                    <a:lnTo>
                      <a:pt x="8204200" y="3238500"/>
                    </a:lnTo>
                    <a:lnTo>
                      <a:pt x="8267700" y="3060700"/>
                    </a:lnTo>
                    <a:cubicBezTo>
                      <a:pt x="8318500" y="2959100"/>
                      <a:pt x="8420100" y="2882900"/>
                      <a:pt x="8534400" y="2882900"/>
                    </a:cubicBezTo>
                    <a:lnTo>
                      <a:pt x="8712200" y="2882900"/>
                    </a:lnTo>
                    <a:cubicBezTo>
                      <a:pt x="8826500" y="2882900"/>
                      <a:pt x="8928100" y="2959100"/>
                      <a:pt x="8978900" y="3060700"/>
                    </a:cubicBezTo>
                    <a:lnTo>
                      <a:pt x="9042400" y="3238500"/>
                    </a:lnTo>
                    <a:lnTo>
                      <a:pt x="9232900" y="3683000"/>
                    </a:lnTo>
                    <a:cubicBezTo>
                      <a:pt x="9245600" y="3695700"/>
                      <a:pt x="9245600" y="3708400"/>
                      <a:pt x="9232900" y="3721100"/>
                    </a:cubicBezTo>
                    <a:cubicBezTo>
                      <a:pt x="9232900" y="3733800"/>
                      <a:pt x="9220200" y="3733800"/>
                      <a:pt x="9207500" y="3733800"/>
                    </a:cubicBezTo>
                    <a:lnTo>
                      <a:pt x="9144000" y="3733800"/>
                    </a:lnTo>
                    <a:cubicBezTo>
                      <a:pt x="9080500" y="3733800"/>
                      <a:pt x="9029700" y="3695700"/>
                      <a:pt x="9004300" y="3644900"/>
                    </a:cubicBezTo>
                    <a:lnTo>
                      <a:pt x="8851900" y="3289300"/>
                    </a:lnTo>
                    <a:cubicBezTo>
                      <a:pt x="8851900" y="3276600"/>
                      <a:pt x="8839200" y="3289300"/>
                      <a:pt x="8839200" y="3289300"/>
                    </a:cubicBezTo>
                    <a:lnTo>
                      <a:pt x="8902700" y="3733800"/>
                    </a:lnTo>
                    <a:lnTo>
                      <a:pt x="8978900" y="4546600"/>
                    </a:lnTo>
                    <a:cubicBezTo>
                      <a:pt x="8978900" y="4559300"/>
                      <a:pt x="8966200" y="4559300"/>
                      <a:pt x="8966200" y="4572000"/>
                    </a:cubicBezTo>
                    <a:cubicBezTo>
                      <a:pt x="8953500" y="4572000"/>
                      <a:pt x="8953500" y="4584700"/>
                      <a:pt x="8940800" y="4584700"/>
                    </a:cubicBezTo>
                    <a:lnTo>
                      <a:pt x="8890000" y="4584700"/>
                    </a:lnTo>
                    <a:cubicBezTo>
                      <a:pt x="8813800" y="4584700"/>
                      <a:pt x="8750300" y="4533900"/>
                      <a:pt x="8750300" y="4457700"/>
                    </a:cubicBezTo>
                    <a:lnTo>
                      <a:pt x="8636000" y="3771900"/>
                    </a:lnTo>
                    <a:cubicBezTo>
                      <a:pt x="8623300" y="3771900"/>
                      <a:pt x="8623300" y="3771900"/>
                      <a:pt x="8610600" y="3771900"/>
                    </a:cubicBezTo>
                    <a:lnTo>
                      <a:pt x="8496300" y="4457700"/>
                    </a:lnTo>
                    <a:cubicBezTo>
                      <a:pt x="8496300" y="4533900"/>
                      <a:pt x="8432800" y="4584700"/>
                      <a:pt x="8356600" y="4584700"/>
                    </a:cubicBezTo>
                    <a:lnTo>
                      <a:pt x="8305800" y="4584700"/>
                    </a:lnTo>
                    <a:cubicBezTo>
                      <a:pt x="8293100" y="4584700"/>
                      <a:pt x="8293100" y="4572000"/>
                      <a:pt x="8280400" y="4572000"/>
                    </a:cubicBezTo>
                    <a:cubicBezTo>
                      <a:pt x="8280400" y="4559300"/>
                      <a:pt x="8267700" y="4559300"/>
                      <a:pt x="8267700" y="4546600"/>
                    </a:cubicBezTo>
                    <a:lnTo>
                      <a:pt x="8343900" y="3733800"/>
                    </a:lnTo>
                    <a:lnTo>
                      <a:pt x="8407400" y="3289300"/>
                    </a:lnTo>
                    <a:moveTo>
                      <a:pt x="622300" y="4648200"/>
                    </a:moveTo>
                    <a:cubicBezTo>
                      <a:pt x="508000" y="4648200"/>
                      <a:pt x="406400" y="4737100"/>
                      <a:pt x="406400" y="4864100"/>
                    </a:cubicBezTo>
                    <a:lnTo>
                      <a:pt x="406400" y="4927600"/>
                    </a:lnTo>
                    <a:cubicBezTo>
                      <a:pt x="406400" y="5041900"/>
                      <a:pt x="508000" y="5143500"/>
                      <a:pt x="622300" y="5143500"/>
                    </a:cubicBezTo>
                    <a:cubicBezTo>
                      <a:pt x="736600" y="5143500"/>
                      <a:pt x="838200" y="5041900"/>
                      <a:pt x="838200" y="4927600"/>
                    </a:cubicBezTo>
                    <a:lnTo>
                      <a:pt x="838200" y="4864100"/>
                    </a:lnTo>
                    <a:cubicBezTo>
                      <a:pt x="838200" y="4737100"/>
                      <a:pt x="736600" y="4648200"/>
                      <a:pt x="622300" y="4648200"/>
                    </a:cubicBezTo>
                    <a:moveTo>
                      <a:pt x="406400" y="5613400"/>
                    </a:moveTo>
                    <a:cubicBezTo>
                      <a:pt x="406400" y="5613400"/>
                      <a:pt x="393700" y="5600700"/>
                      <a:pt x="393700" y="5613400"/>
                    </a:cubicBezTo>
                    <a:lnTo>
                      <a:pt x="241300" y="5969000"/>
                    </a:lnTo>
                    <a:cubicBezTo>
                      <a:pt x="215900" y="6019800"/>
                      <a:pt x="165100" y="6057900"/>
                      <a:pt x="101600" y="6057900"/>
                    </a:cubicBezTo>
                    <a:lnTo>
                      <a:pt x="38100" y="6057900"/>
                    </a:lnTo>
                    <a:cubicBezTo>
                      <a:pt x="25400" y="6057900"/>
                      <a:pt x="12700" y="6057900"/>
                      <a:pt x="12700" y="6045200"/>
                    </a:cubicBezTo>
                    <a:cubicBezTo>
                      <a:pt x="0" y="6032500"/>
                      <a:pt x="0" y="6019800"/>
                      <a:pt x="12700" y="6007100"/>
                    </a:cubicBezTo>
                    <a:lnTo>
                      <a:pt x="203200" y="5562600"/>
                    </a:lnTo>
                    <a:lnTo>
                      <a:pt x="266700" y="5384800"/>
                    </a:lnTo>
                    <a:cubicBezTo>
                      <a:pt x="317500" y="5283200"/>
                      <a:pt x="419100" y="5207000"/>
                      <a:pt x="533400" y="5207000"/>
                    </a:cubicBezTo>
                    <a:lnTo>
                      <a:pt x="711200" y="5207000"/>
                    </a:lnTo>
                    <a:cubicBezTo>
                      <a:pt x="825500" y="5207000"/>
                      <a:pt x="927100" y="5283200"/>
                      <a:pt x="977900" y="5384800"/>
                    </a:cubicBezTo>
                    <a:lnTo>
                      <a:pt x="1041400" y="5562600"/>
                    </a:lnTo>
                    <a:lnTo>
                      <a:pt x="1231900" y="6007100"/>
                    </a:lnTo>
                    <a:cubicBezTo>
                      <a:pt x="1244600" y="6019800"/>
                      <a:pt x="1244600" y="6032500"/>
                      <a:pt x="1231900" y="6045200"/>
                    </a:cubicBezTo>
                    <a:cubicBezTo>
                      <a:pt x="1231900" y="6057900"/>
                      <a:pt x="1219200" y="6057900"/>
                      <a:pt x="1206500" y="6057900"/>
                    </a:cubicBezTo>
                    <a:lnTo>
                      <a:pt x="1143000" y="6057900"/>
                    </a:lnTo>
                    <a:cubicBezTo>
                      <a:pt x="1079500" y="6057900"/>
                      <a:pt x="1028700" y="6019800"/>
                      <a:pt x="1003300" y="5969000"/>
                    </a:cubicBezTo>
                    <a:lnTo>
                      <a:pt x="850900" y="5613400"/>
                    </a:lnTo>
                    <a:cubicBezTo>
                      <a:pt x="850900" y="5600700"/>
                      <a:pt x="838200" y="5613400"/>
                      <a:pt x="838200" y="5613400"/>
                    </a:cubicBezTo>
                    <a:lnTo>
                      <a:pt x="901700" y="6057900"/>
                    </a:lnTo>
                    <a:lnTo>
                      <a:pt x="977900" y="6870700"/>
                    </a:lnTo>
                    <a:cubicBezTo>
                      <a:pt x="977900" y="6883400"/>
                      <a:pt x="965200" y="6883400"/>
                      <a:pt x="965200" y="6896100"/>
                    </a:cubicBezTo>
                    <a:cubicBezTo>
                      <a:pt x="952500" y="6896100"/>
                      <a:pt x="952500" y="6908800"/>
                      <a:pt x="939800" y="6908800"/>
                    </a:cubicBezTo>
                    <a:lnTo>
                      <a:pt x="889000" y="6908800"/>
                    </a:lnTo>
                    <a:cubicBezTo>
                      <a:pt x="812800" y="6908800"/>
                      <a:pt x="749300" y="6858000"/>
                      <a:pt x="749300" y="6781800"/>
                    </a:cubicBezTo>
                    <a:lnTo>
                      <a:pt x="635000" y="6096000"/>
                    </a:lnTo>
                    <a:cubicBezTo>
                      <a:pt x="622300" y="6096000"/>
                      <a:pt x="622300" y="6096000"/>
                      <a:pt x="609600" y="6096000"/>
                    </a:cubicBezTo>
                    <a:lnTo>
                      <a:pt x="495300" y="6781800"/>
                    </a:lnTo>
                    <a:cubicBezTo>
                      <a:pt x="495300" y="6858000"/>
                      <a:pt x="431800" y="6908800"/>
                      <a:pt x="355600" y="6908800"/>
                    </a:cubicBezTo>
                    <a:lnTo>
                      <a:pt x="304800" y="6908800"/>
                    </a:lnTo>
                    <a:cubicBezTo>
                      <a:pt x="292100" y="6908800"/>
                      <a:pt x="292100" y="6896100"/>
                      <a:pt x="279400" y="6896100"/>
                    </a:cubicBezTo>
                    <a:cubicBezTo>
                      <a:pt x="279400" y="6883400"/>
                      <a:pt x="266700" y="6883400"/>
                      <a:pt x="266700" y="6870700"/>
                    </a:cubicBezTo>
                    <a:lnTo>
                      <a:pt x="342900" y="6057900"/>
                    </a:lnTo>
                    <a:lnTo>
                      <a:pt x="406400" y="5613400"/>
                    </a:lnTo>
                    <a:moveTo>
                      <a:pt x="1955800" y="4648200"/>
                    </a:moveTo>
                    <a:cubicBezTo>
                      <a:pt x="1841500" y="4648200"/>
                      <a:pt x="1739900" y="4737100"/>
                      <a:pt x="1739900" y="4864100"/>
                    </a:cubicBezTo>
                    <a:lnTo>
                      <a:pt x="1739900" y="4927600"/>
                    </a:lnTo>
                    <a:cubicBezTo>
                      <a:pt x="1739900" y="5041900"/>
                      <a:pt x="1841500" y="5143500"/>
                      <a:pt x="1955800" y="5143500"/>
                    </a:cubicBezTo>
                    <a:cubicBezTo>
                      <a:pt x="2070100" y="5143500"/>
                      <a:pt x="2171700" y="5041900"/>
                      <a:pt x="2171700" y="4927600"/>
                    </a:cubicBezTo>
                    <a:lnTo>
                      <a:pt x="2171700" y="4864100"/>
                    </a:lnTo>
                    <a:cubicBezTo>
                      <a:pt x="2171700" y="4737100"/>
                      <a:pt x="2070100" y="4648200"/>
                      <a:pt x="1955800" y="4648200"/>
                    </a:cubicBezTo>
                    <a:moveTo>
                      <a:pt x="1739900" y="5613400"/>
                    </a:moveTo>
                    <a:cubicBezTo>
                      <a:pt x="1739900" y="5613400"/>
                      <a:pt x="1727200" y="5600700"/>
                      <a:pt x="1727200" y="5613400"/>
                    </a:cubicBezTo>
                    <a:lnTo>
                      <a:pt x="1574800" y="5969000"/>
                    </a:lnTo>
                    <a:cubicBezTo>
                      <a:pt x="1549400" y="6019800"/>
                      <a:pt x="1498600" y="6057900"/>
                      <a:pt x="1435100" y="6057900"/>
                    </a:cubicBezTo>
                    <a:lnTo>
                      <a:pt x="1371600" y="6057900"/>
                    </a:lnTo>
                    <a:cubicBezTo>
                      <a:pt x="1358900" y="6057900"/>
                      <a:pt x="1346200" y="6057900"/>
                      <a:pt x="1346200" y="6045200"/>
                    </a:cubicBezTo>
                    <a:cubicBezTo>
                      <a:pt x="1333500" y="6032500"/>
                      <a:pt x="1333500" y="6019800"/>
                      <a:pt x="1346200" y="6007100"/>
                    </a:cubicBezTo>
                    <a:lnTo>
                      <a:pt x="1536700" y="5562600"/>
                    </a:lnTo>
                    <a:lnTo>
                      <a:pt x="1600200" y="5384800"/>
                    </a:lnTo>
                    <a:cubicBezTo>
                      <a:pt x="1651000" y="5283200"/>
                      <a:pt x="1752600" y="5207000"/>
                      <a:pt x="1866900" y="5207000"/>
                    </a:cubicBezTo>
                    <a:lnTo>
                      <a:pt x="2044700" y="5207000"/>
                    </a:lnTo>
                    <a:cubicBezTo>
                      <a:pt x="2159000" y="5207000"/>
                      <a:pt x="2260600" y="5283200"/>
                      <a:pt x="2311400" y="5384800"/>
                    </a:cubicBezTo>
                    <a:lnTo>
                      <a:pt x="2374900" y="5562600"/>
                    </a:lnTo>
                    <a:lnTo>
                      <a:pt x="2565400" y="6007100"/>
                    </a:lnTo>
                    <a:cubicBezTo>
                      <a:pt x="2578100" y="6019800"/>
                      <a:pt x="2578100" y="6032500"/>
                      <a:pt x="2565400" y="6045200"/>
                    </a:cubicBezTo>
                    <a:cubicBezTo>
                      <a:pt x="2565400" y="6057900"/>
                      <a:pt x="2552700" y="6057900"/>
                      <a:pt x="2540000" y="6057900"/>
                    </a:cubicBezTo>
                    <a:lnTo>
                      <a:pt x="2476500" y="6057900"/>
                    </a:lnTo>
                    <a:cubicBezTo>
                      <a:pt x="2413000" y="6057900"/>
                      <a:pt x="2362200" y="6019800"/>
                      <a:pt x="2336800" y="5969000"/>
                    </a:cubicBezTo>
                    <a:lnTo>
                      <a:pt x="2184400" y="5613400"/>
                    </a:lnTo>
                    <a:cubicBezTo>
                      <a:pt x="2184400" y="5600700"/>
                      <a:pt x="2171700" y="5613400"/>
                      <a:pt x="2171700" y="5613400"/>
                    </a:cubicBezTo>
                    <a:lnTo>
                      <a:pt x="2235200" y="6057900"/>
                    </a:lnTo>
                    <a:lnTo>
                      <a:pt x="2311400" y="6870700"/>
                    </a:lnTo>
                    <a:cubicBezTo>
                      <a:pt x="2311400" y="6883400"/>
                      <a:pt x="2298700" y="6883400"/>
                      <a:pt x="2298700" y="6896100"/>
                    </a:cubicBezTo>
                    <a:cubicBezTo>
                      <a:pt x="2286000" y="6896100"/>
                      <a:pt x="2286000" y="6908800"/>
                      <a:pt x="2273300" y="6908800"/>
                    </a:cubicBezTo>
                    <a:lnTo>
                      <a:pt x="2222500" y="6908800"/>
                    </a:lnTo>
                    <a:cubicBezTo>
                      <a:pt x="2146300" y="6908800"/>
                      <a:pt x="2082800" y="6858000"/>
                      <a:pt x="2082800" y="6781800"/>
                    </a:cubicBezTo>
                    <a:lnTo>
                      <a:pt x="1968500" y="6096000"/>
                    </a:lnTo>
                    <a:cubicBezTo>
                      <a:pt x="1955800" y="6096000"/>
                      <a:pt x="1955800" y="6096000"/>
                      <a:pt x="1943100" y="6096000"/>
                    </a:cubicBezTo>
                    <a:lnTo>
                      <a:pt x="1828800" y="6781800"/>
                    </a:lnTo>
                    <a:cubicBezTo>
                      <a:pt x="1828800" y="6858000"/>
                      <a:pt x="1765300" y="6908800"/>
                      <a:pt x="1689100" y="6908800"/>
                    </a:cubicBezTo>
                    <a:lnTo>
                      <a:pt x="1638300" y="6908800"/>
                    </a:lnTo>
                    <a:cubicBezTo>
                      <a:pt x="1625600" y="6908800"/>
                      <a:pt x="1625600" y="6896100"/>
                      <a:pt x="1612900" y="6896100"/>
                    </a:cubicBezTo>
                    <a:cubicBezTo>
                      <a:pt x="1612900" y="6883400"/>
                      <a:pt x="1600200" y="6883400"/>
                      <a:pt x="1600200" y="6870700"/>
                    </a:cubicBezTo>
                    <a:lnTo>
                      <a:pt x="1676400" y="6057900"/>
                    </a:lnTo>
                    <a:lnTo>
                      <a:pt x="1739900" y="5613400"/>
                    </a:lnTo>
                    <a:moveTo>
                      <a:pt x="3289300" y="4648200"/>
                    </a:moveTo>
                    <a:cubicBezTo>
                      <a:pt x="3175000" y="4648200"/>
                      <a:pt x="3073400" y="4737100"/>
                      <a:pt x="3073400" y="4864100"/>
                    </a:cubicBezTo>
                    <a:lnTo>
                      <a:pt x="3073400" y="4927600"/>
                    </a:lnTo>
                    <a:cubicBezTo>
                      <a:pt x="3073400" y="5041900"/>
                      <a:pt x="3175000" y="5143500"/>
                      <a:pt x="3289300" y="5143500"/>
                    </a:cubicBezTo>
                    <a:cubicBezTo>
                      <a:pt x="3403600" y="5143500"/>
                      <a:pt x="3505200" y="5041900"/>
                      <a:pt x="3505200" y="4927600"/>
                    </a:cubicBezTo>
                    <a:lnTo>
                      <a:pt x="3505200" y="4864100"/>
                    </a:lnTo>
                    <a:cubicBezTo>
                      <a:pt x="3505200" y="4737100"/>
                      <a:pt x="3403600" y="4648200"/>
                      <a:pt x="3289300" y="4648200"/>
                    </a:cubicBezTo>
                    <a:moveTo>
                      <a:pt x="3073400" y="5613400"/>
                    </a:moveTo>
                    <a:cubicBezTo>
                      <a:pt x="3073400" y="5613400"/>
                      <a:pt x="3060700" y="5600700"/>
                      <a:pt x="3060700" y="5613400"/>
                    </a:cubicBezTo>
                    <a:lnTo>
                      <a:pt x="2908300" y="5969000"/>
                    </a:lnTo>
                    <a:cubicBezTo>
                      <a:pt x="2882900" y="6019800"/>
                      <a:pt x="2832100" y="6057900"/>
                      <a:pt x="2768600" y="6057900"/>
                    </a:cubicBezTo>
                    <a:lnTo>
                      <a:pt x="2705100" y="6057900"/>
                    </a:lnTo>
                    <a:cubicBezTo>
                      <a:pt x="2692400" y="6057900"/>
                      <a:pt x="2679700" y="6057900"/>
                      <a:pt x="2679700" y="6045200"/>
                    </a:cubicBezTo>
                    <a:cubicBezTo>
                      <a:pt x="2667000" y="6032500"/>
                      <a:pt x="2667000" y="6019800"/>
                      <a:pt x="2679700" y="6007100"/>
                    </a:cubicBezTo>
                    <a:lnTo>
                      <a:pt x="2870200" y="5562600"/>
                    </a:lnTo>
                    <a:lnTo>
                      <a:pt x="2933700" y="5384800"/>
                    </a:lnTo>
                    <a:cubicBezTo>
                      <a:pt x="2984500" y="5283200"/>
                      <a:pt x="3086100" y="5207000"/>
                      <a:pt x="3200400" y="5207000"/>
                    </a:cubicBezTo>
                    <a:lnTo>
                      <a:pt x="3378200" y="5207000"/>
                    </a:lnTo>
                    <a:cubicBezTo>
                      <a:pt x="3492500" y="5207000"/>
                      <a:pt x="3594100" y="5283200"/>
                      <a:pt x="3644900" y="5384800"/>
                    </a:cubicBezTo>
                    <a:lnTo>
                      <a:pt x="3708400" y="5562600"/>
                    </a:lnTo>
                    <a:lnTo>
                      <a:pt x="3898900" y="6007100"/>
                    </a:lnTo>
                    <a:cubicBezTo>
                      <a:pt x="3911600" y="6019800"/>
                      <a:pt x="3911600" y="6032500"/>
                      <a:pt x="3898900" y="6045200"/>
                    </a:cubicBezTo>
                    <a:cubicBezTo>
                      <a:pt x="3898900" y="6057900"/>
                      <a:pt x="3886200" y="6057900"/>
                      <a:pt x="3873500" y="6057900"/>
                    </a:cubicBezTo>
                    <a:lnTo>
                      <a:pt x="3810000" y="6057900"/>
                    </a:lnTo>
                    <a:cubicBezTo>
                      <a:pt x="3746500" y="6057900"/>
                      <a:pt x="3695700" y="6019800"/>
                      <a:pt x="3670300" y="5969000"/>
                    </a:cubicBezTo>
                    <a:lnTo>
                      <a:pt x="3517900" y="5613400"/>
                    </a:lnTo>
                    <a:cubicBezTo>
                      <a:pt x="3517900" y="5600700"/>
                      <a:pt x="3505200" y="5613400"/>
                      <a:pt x="3505200" y="5613400"/>
                    </a:cubicBezTo>
                    <a:lnTo>
                      <a:pt x="3568700" y="6057900"/>
                    </a:lnTo>
                    <a:lnTo>
                      <a:pt x="3644900" y="6870700"/>
                    </a:lnTo>
                    <a:cubicBezTo>
                      <a:pt x="3644900" y="6883400"/>
                      <a:pt x="3632200" y="6883400"/>
                      <a:pt x="3632200" y="6896100"/>
                    </a:cubicBezTo>
                    <a:cubicBezTo>
                      <a:pt x="3619500" y="6896100"/>
                      <a:pt x="3619500" y="6908800"/>
                      <a:pt x="3606800" y="6908800"/>
                    </a:cubicBezTo>
                    <a:lnTo>
                      <a:pt x="3556000" y="6908800"/>
                    </a:lnTo>
                    <a:cubicBezTo>
                      <a:pt x="3479800" y="6908800"/>
                      <a:pt x="3416300" y="6858000"/>
                      <a:pt x="3416300" y="6781800"/>
                    </a:cubicBezTo>
                    <a:lnTo>
                      <a:pt x="3302000" y="6096000"/>
                    </a:lnTo>
                    <a:cubicBezTo>
                      <a:pt x="3289300" y="6096000"/>
                      <a:pt x="3289300" y="6096000"/>
                      <a:pt x="3276600" y="6096000"/>
                    </a:cubicBezTo>
                    <a:lnTo>
                      <a:pt x="3162300" y="6781800"/>
                    </a:lnTo>
                    <a:cubicBezTo>
                      <a:pt x="3162300" y="6858000"/>
                      <a:pt x="3098800" y="6908800"/>
                      <a:pt x="3022600" y="6908800"/>
                    </a:cubicBezTo>
                    <a:lnTo>
                      <a:pt x="2971800" y="6908800"/>
                    </a:lnTo>
                    <a:cubicBezTo>
                      <a:pt x="2959100" y="6908800"/>
                      <a:pt x="2959100" y="6896100"/>
                      <a:pt x="2946400" y="6896100"/>
                    </a:cubicBezTo>
                    <a:cubicBezTo>
                      <a:pt x="2946400" y="6883400"/>
                      <a:pt x="2933700" y="6883400"/>
                      <a:pt x="2933700" y="6870700"/>
                    </a:cubicBezTo>
                    <a:lnTo>
                      <a:pt x="3009900" y="6057900"/>
                    </a:lnTo>
                    <a:lnTo>
                      <a:pt x="3073400" y="5613400"/>
                    </a:lnTo>
                    <a:moveTo>
                      <a:pt x="4622800" y="4648200"/>
                    </a:moveTo>
                    <a:cubicBezTo>
                      <a:pt x="4508500" y="4648200"/>
                      <a:pt x="4406900" y="4737100"/>
                      <a:pt x="4406900" y="4864100"/>
                    </a:cubicBezTo>
                    <a:lnTo>
                      <a:pt x="4406900" y="4927600"/>
                    </a:lnTo>
                    <a:cubicBezTo>
                      <a:pt x="4406900" y="5041900"/>
                      <a:pt x="4508500" y="5143500"/>
                      <a:pt x="4622800" y="5143500"/>
                    </a:cubicBezTo>
                    <a:cubicBezTo>
                      <a:pt x="4737100" y="5143500"/>
                      <a:pt x="4838700" y="5041900"/>
                      <a:pt x="4838700" y="4927600"/>
                    </a:cubicBezTo>
                    <a:lnTo>
                      <a:pt x="4838700" y="4864100"/>
                    </a:lnTo>
                    <a:cubicBezTo>
                      <a:pt x="4838700" y="4737100"/>
                      <a:pt x="4737100" y="4648200"/>
                      <a:pt x="4622800" y="4648200"/>
                    </a:cubicBezTo>
                    <a:moveTo>
                      <a:pt x="4406900" y="5613400"/>
                    </a:moveTo>
                    <a:cubicBezTo>
                      <a:pt x="4406900" y="5613400"/>
                      <a:pt x="4394200" y="5600700"/>
                      <a:pt x="4394200" y="5613400"/>
                    </a:cubicBezTo>
                    <a:lnTo>
                      <a:pt x="4241800" y="5969000"/>
                    </a:lnTo>
                    <a:cubicBezTo>
                      <a:pt x="4216400" y="6019800"/>
                      <a:pt x="4165600" y="6057900"/>
                      <a:pt x="4102100" y="6057900"/>
                    </a:cubicBezTo>
                    <a:lnTo>
                      <a:pt x="4038600" y="6057900"/>
                    </a:lnTo>
                    <a:cubicBezTo>
                      <a:pt x="4025900" y="6057900"/>
                      <a:pt x="4013200" y="6057900"/>
                      <a:pt x="4013200" y="6045200"/>
                    </a:cubicBezTo>
                    <a:cubicBezTo>
                      <a:pt x="4000500" y="6032500"/>
                      <a:pt x="4000500" y="6019800"/>
                      <a:pt x="4013200" y="6007100"/>
                    </a:cubicBezTo>
                    <a:lnTo>
                      <a:pt x="4203700" y="5562600"/>
                    </a:lnTo>
                    <a:lnTo>
                      <a:pt x="4267200" y="5384800"/>
                    </a:lnTo>
                    <a:cubicBezTo>
                      <a:pt x="4318000" y="5283200"/>
                      <a:pt x="4419600" y="5207000"/>
                      <a:pt x="4533900" y="5207000"/>
                    </a:cubicBezTo>
                    <a:lnTo>
                      <a:pt x="4711700" y="5207000"/>
                    </a:lnTo>
                    <a:cubicBezTo>
                      <a:pt x="4826000" y="5207000"/>
                      <a:pt x="4927600" y="5283200"/>
                      <a:pt x="4978400" y="5384800"/>
                    </a:cubicBezTo>
                    <a:lnTo>
                      <a:pt x="5041900" y="5562600"/>
                    </a:lnTo>
                    <a:lnTo>
                      <a:pt x="5232400" y="6007100"/>
                    </a:lnTo>
                    <a:cubicBezTo>
                      <a:pt x="5245100" y="6019800"/>
                      <a:pt x="5245100" y="6032500"/>
                      <a:pt x="5232400" y="6045200"/>
                    </a:cubicBezTo>
                    <a:cubicBezTo>
                      <a:pt x="5232400" y="6057900"/>
                      <a:pt x="5219700" y="6057900"/>
                      <a:pt x="5207000" y="6057900"/>
                    </a:cubicBezTo>
                    <a:lnTo>
                      <a:pt x="5143500" y="6057900"/>
                    </a:lnTo>
                    <a:cubicBezTo>
                      <a:pt x="5080000" y="6057900"/>
                      <a:pt x="5029200" y="6019800"/>
                      <a:pt x="5003800" y="5969000"/>
                    </a:cubicBezTo>
                    <a:lnTo>
                      <a:pt x="4851400" y="5613400"/>
                    </a:lnTo>
                    <a:cubicBezTo>
                      <a:pt x="4851400" y="5600700"/>
                      <a:pt x="4838700" y="5613400"/>
                      <a:pt x="4838700" y="5613400"/>
                    </a:cubicBezTo>
                    <a:lnTo>
                      <a:pt x="4902200" y="6057900"/>
                    </a:lnTo>
                    <a:lnTo>
                      <a:pt x="4978400" y="6870700"/>
                    </a:lnTo>
                    <a:cubicBezTo>
                      <a:pt x="4978400" y="6883400"/>
                      <a:pt x="4965700" y="6883400"/>
                      <a:pt x="4965700" y="6896100"/>
                    </a:cubicBezTo>
                    <a:cubicBezTo>
                      <a:pt x="4953000" y="6896100"/>
                      <a:pt x="4953000" y="6908800"/>
                      <a:pt x="4940300" y="6908800"/>
                    </a:cubicBezTo>
                    <a:lnTo>
                      <a:pt x="4889500" y="6908800"/>
                    </a:lnTo>
                    <a:cubicBezTo>
                      <a:pt x="4813300" y="6908800"/>
                      <a:pt x="4749800" y="6858000"/>
                      <a:pt x="4749800" y="6781800"/>
                    </a:cubicBezTo>
                    <a:lnTo>
                      <a:pt x="4635500" y="6096000"/>
                    </a:lnTo>
                    <a:cubicBezTo>
                      <a:pt x="4622800" y="6096000"/>
                      <a:pt x="4622800" y="6096000"/>
                      <a:pt x="4610100" y="6096000"/>
                    </a:cubicBezTo>
                    <a:lnTo>
                      <a:pt x="4495800" y="6781800"/>
                    </a:lnTo>
                    <a:cubicBezTo>
                      <a:pt x="4495800" y="6858000"/>
                      <a:pt x="4432300" y="6908800"/>
                      <a:pt x="4356100" y="6908800"/>
                    </a:cubicBezTo>
                    <a:lnTo>
                      <a:pt x="4305300" y="6908800"/>
                    </a:lnTo>
                    <a:cubicBezTo>
                      <a:pt x="4292600" y="6908800"/>
                      <a:pt x="4292600" y="6896100"/>
                      <a:pt x="4279900" y="6896100"/>
                    </a:cubicBezTo>
                    <a:cubicBezTo>
                      <a:pt x="4279900" y="6883400"/>
                      <a:pt x="4267200" y="6883400"/>
                      <a:pt x="4267200" y="6870700"/>
                    </a:cubicBezTo>
                    <a:lnTo>
                      <a:pt x="4343400" y="6057900"/>
                    </a:lnTo>
                    <a:lnTo>
                      <a:pt x="4406900" y="5613400"/>
                    </a:lnTo>
                    <a:moveTo>
                      <a:pt x="5956300" y="4648200"/>
                    </a:moveTo>
                    <a:cubicBezTo>
                      <a:pt x="5842000" y="4648200"/>
                      <a:pt x="5740400" y="4737100"/>
                      <a:pt x="5740400" y="4864100"/>
                    </a:cubicBezTo>
                    <a:lnTo>
                      <a:pt x="5740400" y="4927600"/>
                    </a:lnTo>
                    <a:cubicBezTo>
                      <a:pt x="5740400" y="5041900"/>
                      <a:pt x="5842000" y="5143500"/>
                      <a:pt x="5956300" y="5143500"/>
                    </a:cubicBezTo>
                    <a:cubicBezTo>
                      <a:pt x="6070600" y="5143500"/>
                      <a:pt x="6172200" y="5041900"/>
                      <a:pt x="6172200" y="4927600"/>
                    </a:cubicBezTo>
                    <a:lnTo>
                      <a:pt x="6172200" y="4864100"/>
                    </a:lnTo>
                    <a:cubicBezTo>
                      <a:pt x="6172200" y="4737100"/>
                      <a:pt x="6070600" y="4648200"/>
                      <a:pt x="5956300" y="4648200"/>
                    </a:cubicBezTo>
                    <a:moveTo>
                      <a:pt x="5740400" y="5613400"/>
                    </a:moveTo>
                    <a:cubicBezTo>
                      <a:pt x="5740400" y="5613400"/>
                      <a:pt x="5727700" y="5600700"/>
                      <a:pt x="5727700" y="5613400"/>
                    </a:cubicBezTo>
                    <a:lnTo>
                      <a:pt x="5575300" y="5969000"/>
                    </a:lnTo>
                    <a:cubicBezTo>
                      <a:pt x="5549900" y="6019800"/>
                      <a:pt x="5499100" y="6057900"/>
                      <a:pt x="5435600" y="6057900"/>
                    </a:cubicBezTo>
                    <a:lnTo>
                      <a:pt x="5372100" y="6057900"/>
                    </a:lnTo>
                    <a:cubicBezTo>
                      <a:pt x="5359400" y="6057900"/>
                      <a:pt x="5346700" y="6057900"/>
                      <a:pt x="5346700" y="6045200"/>
                    </a:cubicBezTo>
                    <a:cubicBezTo>
                      <a:pt x="5334000" y="6032500"/>
                      <a:pt x="5334000" y="6019800"/>
                      <a:pt x="5346700" y="6007100"/>
                    </a:cubicBezTo>
                    <a:lnTo>
                      <a:pt x="5537200" y="5562600"/>
                    </a:lnTo>
                    <a:lnTo>
                      <a:pt x="5600700" y="5384800"/>
                    </a:lnTo>
                    <a:cubicBezTo>
                      <a:pt x="5651500" y="5283200"/>
                      <a:pt x="5753100" y="5207000"/>
                      <a:pt x="5867400" y="5207000"/>
                    </a:cubicBezTo>
                    <a:lnTo>
                      <a:pt x="6045200" y="5207000"/>
                    </a:lnTo>
                    <a:cubicBezTo>
                      <a:pt x="6159500" y="5207000"/>
                      <a:pt x="6261100" y="5283200"/>
                      <a:pt x="6311900" y="5384800"/>
                    </a:cubicBezTo>
                    <a:lnTo>
                      <a:pt x="6375400" y="5562600"/>
                    </a:lnTo>
                    <a:lnTo>
                      <a:pt x="6565900" y="6007100"/>
                    </a:lnTo>
                    <a:cubicBezTo>
                      <a:pt x="6578600" y="6019800"/>
                      <a:pt x="6578600" y="6032500"/>
                      <a:pt x="6565900" y="6045200"/>
                    </a:cubicBezTo>
                    <a:cubicBezTo>
                      <a:pt x="6565900" y="6057900"/>
                      <a:pt x="6553200" y="6057900"/>
                      <a:pt x="6540500" y="6057900"/>
                    </a:cubicBezTo>
                    <a:lnTo>
                      <a:pt x="6477000" y="6057900"/>
                    </a:lnTo>
                    <a:cubicBezTo>
                      <a:pt x="6413500" y="6057900"/>
                      <a:pt x="6362700" y="6019800"/>
                      <a:pt x="6337300" y="5969000"/>
                    </a:cubicBezTo>
                    <a:lnTo>
                      <a:pt x="6184900" y="5613400"/>
                    </a:lnTo>
                    <a:cubicBezTo>
                      <a:pt x="6184900" y="5600700"/>
                      <a:pt x="6172200" y="5613400"/>
                      <a:pt x="6172200" y="5613400"/>
                    </a:cubicBezTo>
                    <a:lnTo>
                      <a:pt x="6235700" y="6057900"/>
                    </a:lnTo>
                    <a:lnTo>
                      <a:pt x="6311900" y="6870700"/>
                    </a:lnTo>
                    <a:cubicBezTo>
                      <a:pt x="6311900" y="6883400"/>
                      <a:pt x="6299200" y="6883400"/>
                      <a:pt x="6299200" y="6896100"/>
                    </a:cubicBezTo>
                    <a:cubicBezTo>
                      <a:pt x="6286500" y="6896100"/>
                      <a:pt x="6286500" y="6908800"/>
                      <a:pt x="6273800" y="6908800"/>
                    </a:cubicBezTo>
                    <a:lnTo>
                      <a:pt x="6223000" y="6908800"/>
                    </a:lnTo>
                    <a:cubicBezTo>
                      <a:pt x="6146800" y="6908800"/>
                      <a:pt x="6083300" y="6858000"/>
                      <a:pt x="6083300" y="6781800"/>
                    </a:cubicBezTo>
                    <a:lnTo>
                      <a:pt x="5969000" y="6096000"/>
                    </a:lnTo>
                    <a:cubicBezTo>
                      <a:pt x="5956300" y="6096000"/>
                      <a:pt x="5956300" y="6096000"/>
                      <a:pt x="5943600" y="6096000"/>
                    </a:cubicBezTo>
                    <a:lnTo>
                      <a:pt x="5829300" y="6781800"/>
                    </a:lnTo>
                    <a:cubicBezTo>
                      <a:pt x="5829300" y="6858000"/>
                      <a:pt x="5765800" y="6908800"/>
                      <a:pt x="5689600" y="6908800"/>
                    </a:cubicBezTo>
                    <a:lnTo>
                      <a:pt x="5638800" y="6908800"/>
                    </a:lnTo>
                    <a:cubicBezTo>
                      <a:pt x="5626100" y="6908800"/>
                      <a:pt x="5626100" y="6896100"/>
                      <a:pt x="5613400" y="6896100"/>
                    </a:cubicBezTo>
                    <a:cubicBezTo>
                      <a:pt x="5613400" y="6883400"/>
                      <a:pt x="5600700" y="6883400"/>
                      <a:pt x="5600700" y="6870700"/>
                    </a:cubicBezTo>
                    <a:lnTo>
                      <a:pt x="5676900" y="6057900"/>
                    </a:lnTo>
                    <a:lnTo>
                      <a:pt x="5740400" y="5613400"/>
                    </a:lnTo>
                    <a:moveTo>
                      <a:pt x="7289800" y="4648200"/>
                    </a:moveTo>
                    <a:cubicBezTo>
                      <a:pt x="7175500" y="4648200"/>
                      <a:pt x="7073900" y="4737100"/>
                      <a:pt x="7073900" y="4864100"/>
                    </a:cubicBezTo>
                    <a:lnTo>
                      <a:pt x="7073900" y="4927600"/>
                    </a:lnTo>
                    <a:cubicBezTo>
                      <a:pt x="7073900" y="5041900"/>
                      <a:pt x="7175500" y="5143500"/>
                      <a:pt x="7289800" y="5143500"/>
                    </a:cubicBezTo>
                    <a:cubicBezTo>
                      <a:pt x="7404100" y="5143500"/>
                      <a:pt x="7505700" y="5041900"/>
                      <a:pt x="7505700" y="4927600"/>
                    </a:cubicBezTo>
                    <a:lnTo>
                      <a:pt x="7505700" y="4864100"/>
                    </a:lnTo>
                    <a:cubicBezTo>
                      <a:pt x="7505700" y="4737100"/>
                      <a:pt x="7404100" y="4648200"/>
                      <a:pt x="7289800" y="4648200"/>
                    </a:cubicBezTo>
                    <a:moveTo>
                      <a:pt x="7073900" y="5613400"/>
                    </a:moveTo>
                    <a:cubicBezTo>
                      <a:pt x="7073900" y="5613400"/>
                      <a:pt x="7061200" y="5600700"/>
                      <a:pt x="7061200" y="5613400"/>
                    </a:cubicBezTo>
                    <a:lnTo>
                      <a:pt x="6908800" y="5969000"/>
                    </a:lnTo>
                    <a:cubicBezTo>
                      <a:pt x="6883400" y="6019800"/>
                      <a:pt x="6832600" y="6057900"/>
                      <a:pt x="6769100" y="6057900"/>
                    </a:cubicBezTo>
                    <a:lnTo>
                      <a:pt x="6705600" y="6057900"/>
                    </a:lnTo>
                    <a:cubicBezTo>
                      <a:pt x="6692900" y="6057900"/>
                      <a:pt x="6680200" y="6057900"/>
                      <a:pt x="6680200" y="6045200"/>
                    </a:cubicBezTo>
                    <a:cubicBezTo>
                      <a:pt x="6667500" y="6032500"/>
                      <a:pt x="6667500" y="6019800"/>
                      <a:pt x="6680200" y="6007100"/>
                    </a:cubicBezTo>
                    <a:lnTo>
                      <a:pt x="6870700" y="5562600"/>
                    </a:lnTo>
                    <a:lnTo>
                      <a:pt x="6934200" y="5384800"/>
                    </a:lnTo>
                    <a:cubicBezTo>
                      <a:pt x="6985000" y="5283200"/>
                      <a:pt x="7086600" y="5207000"/>
                      <a:pt x="7200900" y="5207000"/>
                    </a:cubicBezTo>
                    <a:lnTo>
                      <a:pt x="7378700" y="5207000"/>
                    </a:lnTo>
                    <a:cubicBezTo>
                      <a:pt x="7493000" y="5207000"/>
                      <a:pt x="7594600" y="5283200"/>
                      <a:pt x="7645400" y="5384800"/>
                    </a:cubicBezTo>
                    <a:lnTo>
                      <a:pt x="7708900" y="5562600"/>
                    </a:lnTo>
                    <a:lnTo>
                      <a:pt x="7899400" y="6007100"/>
                    </a:lnTo>
                    <a:cubicBezTo>
                      <a:pt x="7912100" y="6019800"/>
                      <a:pt x="7912100" y="6032500"/>
                      <a:pt x="7899400" y="6045200"/>
                    </a:cubicBezTo>
                    <a:cubicBezTo>
                      <a:pt x="7899400" y="6057900"/>
                      <a:pt x="7886700" y="6057900"/>
                      <a:pt x="7874000" y="6057900"/>
                    </a:cubicBezTo>
                    <a:lnTo>
                      <a:pt x="7810500" y="6057900"/>
                    </a:lnTo>
                    <a:cubicBezTo>
                      <a:pt x="7747000" y="6057900"/>
                      <a:pt x="7696200" y="6019800"/>
                      <a:pt x="7670800" y="5969000"/>
                    </a:cubicBezTo>
                    <a:lnTo>
                      <a:pt x="7518400" y="5613400"/>
                    </a:lnTo>
                    <a:cubicBezTo>
                      <a:pt x="7518400" y="5600700"/>
                      <a:pt x="7505700" y="5613400"/>
                      <a:pt x="7505700" y="5613400"/>
                    </a:cubicBezTo>
                    <a:lnTo>
                      <a:pt x="7569200" y="6057900"/>
                    </a:lnTo>
                    <a:lnTo>
                      <a:pt x="7645400" y="6870700"/>
                    </a:lnTo>
                    <a:cubicBezTo>
                      <a:pt x="7645400" y="6883400"/>
                      <a:pt x="7632700" y="6883400"/>
                      <a:pt x="7632700" y="6896100"/>
                    </a:cubicBezTo>
                    <a:cubicBezTo>
                      <a:pt x="7620000" y="6896100"/>
                      <a:pt x="7620000" y="6908800"/>
                      <a:pt x="7607300" y="6908800"/>
                    </a:cubicBezTo>
                    <a:lnTo>
                      <a:pt x="7556500" y="6908800"/>
                    </a:lnTo>
                    <a:cubicBezTo>
                      <a:pt x="7480300" y="6908800"/>
                      <a:pt x="7416800" y="6858000"/>
                      <a:pt x="7416800" y="6781800"/>
                    </a:cubicBezTo>
                    <a:lnTo>
                      <a:pt x="7302500" y="6096000"/>
                    </a:lnTo>
                    <a:cubicBezTo>
                      <a:pt x="7289800" y="6096000"/>
                      <a:pt x="7289800" y="6096000"/>
                      <a:pt x="7277100" y="6096000"/>
                    </a:cubicBezTo>
                    <a:lnTo>
                      <a:pt x="7162800" y="6781800"/>
                    </a:lnTo>
                    <a:cubicBezTo>
                      <a:pt x="7162800" y="6858000"/>
                      <a:pt x="7099300" y="6908800"/>
                      <a:pt x="7023100" y="6908800"/>
                    </a:cubicBezTo>
                    <a:lnTo>
                      <a:pt x="6972300" y="6908800"/>
                    </a:lnTo>
                    <a:cubicBezTo>
                      <a:pt x="6959600" y="6908800"/>
                      <a:pt x="6959600" y="6896100"/>
                      <a:pt x="6946900" y="6896100"/>
                    </a:cubicBezTo>
                    <a:cubicBezTo>
                      <a:pt x="6946900" y="6883400"/>
                      <a:pt x="6934200" y="6883400"/>
                      <a:pt x="6934200" y="6870700"/>
                    </a:cubicBezTo>
                    <a:lnTo>
                      <a:pt x="7010400" y="6057900"/>
                    </a:lnTo>
                    <a:lnTo>
                      <a:pt x="7073900" y="5613400"/>
                    </a:lnTo>
                    <a:moveTo>
                      <a:pt x="8623300" y="4648200"/>
                    </a:moveTo>
                    <a:cubicBezTo>
                      <a:pt x="8509000" y="4648200"/>
                      <a:pt x="8407400" y="4737100"/>
                      <a:pt x="8407400" y="4864100"/>
                    </a:cubicBezTo>
                    <a:lnTo>
                      <a:pt x="8407400" y="4927600"/>
                    </a:lnTo>
                    <a:cubicBezTo>
                      <a:pt x="8407400" y="5041900"/>
                      <a:pt x="8509000" y="5143500"/>
                      <a:pt x="8623300" y="5143500"/>
                    </a:cubicBezTo>
                    <a:cubicBezTo>
                      <a:pt x="8737600" y="5143500"/>
                      <a:pt x="8839200" y="5041900"/>
                      <a:pt x="8839200" y="4927600"/>
                    </a:cubicBezTo>
                    <a:lnTo>
                      <a:pt x="8839200" y="4864100"/>
                    </a:lnTo>
                    <a:cubicBezTo>
                      <a:pt x="8839200" y="4737100"/>
                      <a:pt x="8737600" y="4648200"/>
                      <a:pt x="8623300" y="4648200"/>
                    </a:cubicBezTo>
                    <a:moveTo>
                      <a:pt x="8407400" y="5613400"/>
                    </a:moveTo>
                    <a:cubicBezTo>
                      <a:pt x="8407400" y="5613400"/>
                      <a:pt x="8394700" y="5600700"/>
                      <a:pt x="8394700" y="5613400"/>
                    </a:cubicBezTo>
                    <a:lnTo>
                      <a:pt x="8242300" y="5969000"/>
                    </a:lnTo>
                    <a:cubicBezTo>
                      <a:pt x="8216900" y="6019800"/>
                      <a:pt x="8166100" y="6057900"/>
                      <a:pt x="8102600" y="6057900"/>
                    </a:cubicBezTo>
                    <a:lnTo>
                      <a:pt x="8039100" y="6057900"/>
                    </a:lnTo>
                    <a:cubicBezTo>
                      <a:pt x="8026400" y="6057900"/>
                      <a:pt x="8013700" y="6057900"/>
                      <a:pt x="8013700" y="6045200"/>
                    </a:cubicBezTo>
                    <a:cubicBezTo>
                      <a:pt x="8001000" y="6032500"/>
                      <a:pt x="8001000" y="6019800"/>
                      <a:pt x="8013700" y="6007100"/>
                    </a:cubicBezTo>
                    <a:lnTo>
                      <a:pt x="8204200" y="5562600"/>
                    </a:lnTo>
                    <a:lnTo>
                      <a:pt x="8267700" y="5384800"/>
                    </a:lnTo>
                    <a:cubicBezTo>
                      <a:pt x="8318500" y="5283200"/>
                      <a:pt x="8420100" y="5207000"/>
                      <a:pt x="8534400" y="5207000"/>
                    </a:cubicBezTo>
                    <a:lnTo>
                      <a:pt x="8712200" y="5207000"/>
                    </a:lnTo>
                    <a:cubicBezTo>
                      <a:pt x="8826500" y="5207000"/>
                      <a:pt x="8928100" y="5283200"/>
                      <a:pt x="8978900" y="5384800"/>
                    </a:cubicBezTo>
                    <a:lnTo>
                      <a:pt x="9042400" y="5562600"/>
                    </a:lnTo>
                    <a:lnTo>
                      <a:pt x="9232900" y="6007100"/>
                    </a:lnTo>
                    <a:cubicBezTo>
                      <a:pt x="9245600" y="6019800"/>
                      <a:pt x="9245600" y="6032500"/>
                      <a:pt x="9232900" y="6045200"/>
                    </a:cubicBezTo>
                    <a:cubicBezTo>
                      <a:pt x="9232900" y="6057900"/>
                      <a:pt x="9220200" y="6057900"/>
                      <a:pt x="9207500" y="6057900"/>
                    </a:cubicBezTo>
                    <a:lnTo>
                      <a:pt x="9144000" y="6057900"/>
                    </a:lnTo>
                    <a:cubicBezTo>
                      <a:pt x="9080500" y="6057900"/>
                      <a:pt x="9029700" y="6019800"/>
                      <a:pt x="9004300" y="5969000"/>
                    </a:cubicBezTo>
                    <a:lnTo>
                      <a:pt x="8851900" y="5613400"/>
                    </a:lnTo>
                    <a:cubicBezTo>
                      <a:pt x="8851900" y="5600700"/>
                      <a:pt x="8839200" y="5613400"/>
                      <a:pt x="8839200" y="5613400"/>
                    </a:cubicBezTo>
                    <a:lnTo>
                      <a:pt x="8902700" y="6057900"/>
                    </a:lnTo>
                    <a:lnTo>
                      <a:pt x="8978900" y="6870700"/>
                    </a:lnTo>
                    <a:cubicBezTo>
                      <a:pt x="8978900" y="6883400"/>
                      <a:pt x="8966200" y="6883400"/>
                      <a:pt x="8966200" y="6896100"/>
                    </a:cubicBezTo>
                    <a:cubicBezTo>
                      <a:pt x="8953500" y="6896100"/>
                      <a:pt x="8953500" y="6908800"/>
                      <a:pt x="8940800" y="6908800"/>
                    </a:cubicBezTo>
                    <a:lnTo>
                      <a:pt x="8890000" y="6908800"/>
                    </a:lnTo>
                    <a:cubicBezTo>
                      <a:pt x="8813800" y="6908800"/>
                      <a:pt x="8750300" y="6858000"/>
                      <a:pt x="8750300" y="6781800"/>
                    </a:cubicBezTo>
                    <a:lnTo>
                      <a:pt x="8636000" y="6096000"/>
                    </a:lnTo>
                    <a:cubicBezTo>
                      <a:pt x="8623300" y="6096000"/>
                      <a:pt x="8623300" y="6096000"/>
                      <a:pt x="8610600" y="6096000"/>
                    </a:cubicBezTo>
                    <a:lnTo>
                      <a:pt x="8496300" y="6781800"/>
                    </a:lnTo>
                    <a:cubicBezTo>
                      <a:pt x="8496300" y="6858000"/>
                      <a:pt x="8432800" y="6908800"/>
                      <a:pt x="8356600" y="6908800"/>
                    </a:cubicBezTo>
                    <a:lnTo>
                      <a:pt x="8305800" y="6908800"/>
                    </a:lnTo>
                    <a:cubicBezTo>
                      <a:pt x="8293100" y="6908800"/>
                      <a:pt x="8293100" y="6896100"/>
                      <a:pt x="8280400" y="6896100"/>
                    </a:cubicBezTo>
                    <a:cubicBezTo>
                      <a:pt x="8280400" y="6883400"/>
                      <a:pt x="8267700" y="6883400"/>
                      <a:pt x="8267700" y="6870700"/>
                    </a:cubicBezTo>
                    <a:lnTo>
                      <a:pt x="8343900" y="6057900"/>
                    </a:lnTo>
                    <a:lnTo>
                      <a:pt x="8407400" y="5613400"/>
                    </a:lnTo>
                    <a:moveTo>
                      <a:pt x="622300" y="6959600"/>
                    </a:moveTo>
                    <a:cubicBezTo>
                      <a:pt x="508000" y="6959600"/>
                      <a:pt x="406400" y="7048500"/>
                      <a:pt x="406400" y="7175500"/>
                    </a:cubicBezTo>
                    <a:lnTo>
                      <a:pt x="406400" y="7239000"/>
                    </a:lnTo>
                    <a:cubicBezTo>
                      <a:pt x="406400" y="7353300"/>
                      <a:pt x="508000" y="7454900"/>
                      <a:pt x="622300" y="7454900"/>
                    </a:cubicBezTo>
                    <a:cubicBezTo>
                      <a:pt x="736600" y="7454900"/>
                      <a:pt x="838200" y="7353300"/>
                      <a:pt x="838200" y="7239000"/>
                    </a:cubicBezTo>
                    <a:lnTo>
                      <a:pt x="838200" y="7175500"/>
                    </a:lnTo>
                    <a:cubicBezTo>
                      <a:pt x="838200" y="7048500"/>
                      <a:pt x="736600" y="6959600"/>
                      <a:pt x="622300" y="6959600"/>
                    </a:cubicBezTo>
                    <a:moveTo>
                      <a:pt x="406400" y="7924800"/>
                    </a:moveTo>
                    <a:cubicBezTo>
                      <a:pt x="406400" y="7924800"/>
                      <a:pt x="393700" y="7912100"/>
                      <a:pt x="393700" y="7924800"/>
                    </a:cubicBezTo>
                    <a:lnTo>
                      <a:pt x="241300" y="8280400"/>
                    </a:lnTo>
                    <a:cubicBezTo>
                      <a:pt x="215900" y="8331200"/>
                      <a:pt x="165100" y="8369300"/>
                      <a:pt x="101600" y="8369300"/>
                    </a:cubicBezTo>
                    <a:lnTo>
                      <a:pt x="38100" y="8369300"/>
                    </a:lnTo>
                    <a:cubicBezTo>
                      <a:pt x="25400" y="8369300"/>
                      <a:pt x="12700" y="8369300"/>
                      <a:pt x="12700" y="8356600"/>
                    </a:cubicBezTo>
                    <a:cubicBezTo>
                      <a:pt x="0" y="8343900"/>
                      <a:pt x="0" y="8331200"/>
                      <a:pt x="12700" y="8318500"/>
                    </a:cubicBezTo>
                    <a:lnTo>
                      <a:pt x="203200" y="7874000"/>
                    </a:lnTo>
                    <a:lnTo>
                      <a:pt x="266700" y="7696200"/>
                    </a:lnTo>
                    <a:cubicBezTo>
                      <a:pt x="317500" y="7594600"/>
                      <a:pt x="419100" y="7518400"/>
                      <a:pt x="533400" y="7518400"/>
                    </a:cubicBezTo>
                    <a:lnTo>
                      <a:pt x="711200" y="7518400"/>
                    </a:lnTo>
                    <a:cubicBezTo>
                      <a:pt x="825500" y="7518400"/>
                      <a:pt x="927100" y="7594600"/>
                      <a:pt x="977900" y="7696200"/>
                    </a:cubicBezTo>
                    <a:lnTo>
                      <a:pt x="1041400" y="7874000"/>
                    </a:lnTo>
                    <a:lnTo>
                      <a:pt x="1231900" y="8318500"/>
                    </a:lnTo>
                    <a:cubicBezTo>
                      <a:pt x="1244600" y="8331200"/>
                      <a:pt x="1244600" y="8343900"/>
                      <a:pt x="1231900" y="8356600"/>
                    </a:cubicBezTo>
                    <a:cubicBezTo>
                      <a:pt x="1231900" y="8369300"/>
                      <a:pt x="1219200" y="8369300"/>
                      <a:pt x="1206500" y="8369300"/>
                    </a:cubicBezTo>
                    <a:lnTo>
                      <a:pt x="1143000" y="8369300"/>
                    </a:lnTo>
                    <a:cubicBezTo>
                      <a:pt x="1079500" y="8369300"/>
                      <a:pt x="1028700" y="8331200"/>
                      <a:pt x="1003300" y="8280400"/>
                    </a:cubicBezTo>
                    <a:lnTo>
                      <a:pt x="850900" y="7924800"/>
                    </a:lnTo>
                    <a:cubicBezTo>
                      <a:pt x="850900" y="7912100"/>
                      <a:pt x="838200" y="7924800"/>
                      <a:pt x="838200" y="7924800"/>
                    </a:cubicBezTo>
                    <a:lnTo>
                      <a:pt x="901700" y="8369300"/>
                    </a:lnTo>
                    <a:lnTo>
                      <a:pt x="977900" y="9182100"/>
                    </a:lnTo>
                    <a:cubicBezTo>
                      <a:pt x="977900" y="9194800"/>
                      <a:pt x="965200" y="9194800"/>
                      <a:pt x="965200" y="9207500"/>
                    </a:cubicBezTo>
                    <a:cubicBezTo>
                      <a:pt x="952500" y="9207500"/>
                      <a:pt x="952500" y="9220200"/>
                      <a:pt x="939800" y="9220200"/>
                    </a:cubicBezTo>
                    <a:lnTo>
                      <a:pt x="889000" y="9220200"/>
                    </a:lnTo>
                    <a:cubicBezTo>
                      <a:pt x="812800" y="9220200"/>
                      <a:pt x="749300" y="9169400"/>
                      <a:pt x="749300" y="9093200"/>
                    </a:cubicBezTo>
                    <a:lnTo>
                      <a:pt x="635000" y="8407400"/>
                    </a:lnTo>
                    <a:cubicBezTo>
                      <a:pt x="622300" y="8407400"/>
                      <a:pt x="622300" y="8407400"/>
                      <a:pt x="609600" y="8407400"/>
                    </a:cubicBezTo>
                    <a:lnTo>
                      <a:pt x="495300" y="9093200"/>
                    </a:lnTo>
                    <a:cubicBezTo>
                      <a:pt x="495300" y="9169400"/>
                      <a:pt x="431800" y="9220200"/>
                      <a:pt x="355600" y="9220200"/>
                    </a:cubicBezTo>
                    <a:lnTo>
                      <a:pt x="304800" y="9220200"/>
                    </a:lnTo>
                    <a:cubicBezTo>
                      <a:pt x="292100" y="9220200"/>
                      <a:pt x="292100" y="9207500"/>
                      <a:pt x="279400" y="9207500"/>
                    </a:cubicBezTo>
                    <a:cubicBezTo>
                      <a:pt x="279400" y="9194800"/>
                      <a:pt x="266700" y="9194800"/>
                      <a:pt x="266700" y="9182100"/>
                    </a:cubicBezTo>
                    <a:lnTo>
                      <a:pt x="342900" y="8369300"/>
                    </a:lnTo>
                    <a:lnTo>
                      <a:pt x="406400" y="7924800"/>
                    </a:lnTo>
                    <a:moveTo>
                      <a:pt x="1955800" y="6959600"/>
                    </a:moveTo>
                    <a:cubicBezTo>
                      <a:pt x="1841500" y="6959600"/>
                      <a:pt x="1739900" y="7048500"/>
                      <a:pt x="1739900" y="7175500"/>
                    </a:cubicBezTo>
                    <a:lnTo>
                      <a:pt x="1739900" y="7239000"/>
                    </a:lnTo>
                    <a:cubicBezTo>
                      <a:pt x="1739900" y="7353300"/>
                      <a:pt x="1841500" y="7454900"/>
                      <a:pt x="1955800" y="7454900"/>
                    </a:cubicBezTo>
                    <a:cubicBezTo>
                      <a:pt x="2070100" y="7454900"/>
                      <a:pt x="2171700" y="7353300"/>
                      <a:pt x="2171700" y="7239000"/>
                    </a:cubicBezTo>
                    <a:lnTo>
                      <a:pt x="2171700" y="7175500"/>
                    </a:lnTo>
                    <a:cubicBezTo>
                      <a:pt x="2171700" y="7048500"/>
                      <a:pt x="2070100" y="6959600"/>
                      <a:pt x="1955800" y="6959600"/>
                    </a:cubicBezTo>
                    <a:moveTo>
                      <a:pt x="1739900" y="7924800"/>
                    </a:moveTo>
                    <a:cubicBezTo>
                      <a:pt x="1739900" y="7924800"/>
                      <a:pt x="1727200" y="7912100"/>
                      <a:pt x="1727200" y="7924800"/>
                    </a:cubicBezTo>
                    <a:lnTo>
                      <a:pt x="1574800" y="8280400"/>
                    </a:lnTo>
                    <a:cubicBezTo>
                      <a:pt x="1549400" y="8331200"/>
                      <a:pt x="1498600" y="8369300"/>
                      <a:pt x="1435100" y="8369300"/>
                    </a:cubicBezTo>
                    <a:lnTo>
                      <a:pt x="1371600" y="8369300"/>
                    </a:lnTo>
                    <a:cubicBezTo>
                      <a:pt x="1358900" y="8369300"/>
                      <a:pt x="1346200" y="8369300"/>
                      <a:pt x="1346200" y="8356600"/>
                    </a:cubicBezTo>
                    <a:cubicBezTo>
                      <a:pt x="1333500" y="8343900"/>
                      <a:pt x="1333500" y="8331200"/>
                      <a:pt x="1346200" y="8318500"/>
                    </a:cubicBezTo>
                    <a:lnTo>
                      <a:pt x="1536700" y="7874000"/>
                    </a:lnTo>
                    <a:lnTo>
                      <a:pt x="1600200" y="7696200"/>
                    </a:lnTo>
                    <a:cubicBezTo>
                      <a:pt x="1651000" y="7594600"/>
                      <a:pt x="1752600" y="7518400"/>
                      <a:pt x="1866900" y="7518400"/>
                    </a:cubicBezTo>
                    <a:lnTo>
                      <a:pt x="2044700" y="7518400"/>
                    </a:lnTo>
                    <a:cubicBezTo>
                      <a:pt x="2159000" y="7518400"/>
                      <a:pt x="2260600" y="7594600"/>
                      <a:pt x="2311400" y="7696200"/>
                    </a:cubicBezTo>
                    <a:lnTo>
                      <a:pt x="2374900" y="7874000"/>
                    </a:lnTo>
                    <a:lnTo>
                      <a:pt x="2565400" y="8318500"/>
                    </a:lnTo>
                    <a:cubicBezTo>
                      <a:pt x="2578100" y="8331200"/>
                      <a:pt x="2578100" y="8343900"/>
                      <a:pt x="2565400" y="8356600"/>
                    </a:cubicBezTo>
                    <a:cubicBezTo>
                      <a:pt x="2565400" y="8369300"/>
                      <a:pt x="2552700" y="8369300"/>
                      <a:pt x="2540000" y="8369300"/>
                    </a:cubicBezTo>
                    <a:lnTo>
                      <a:pt x="2476500" y="8369300"/>
                    </a:lnTo>
                    <a:cubicBezTo>
                      <a:pt x="2413000" y="8369300"/>
                      <a:pt x="2362200" y="8331200"/>
                      <a:pt x="2336800" y="8280400"/>
                    </a:cubicBezTo>
                    <a:lnTo>
                      <a:pt x="2184400" y="7924800"/>
                    </a:lnTo>
                    <a:cubicBezTo>
                      <a:pt x="2184400" y="7912100"/>
                      <a:pt x="2171700" y="7924800"/>
                      <a:pt x="2171700" y="7924800"/>
                    </a:cubicBezTo>
                    <a:lnTo>
                      <a:pt x="2235200" y="8369300"/>
                    </a:lnTo>
                    <a:lnTo>
                      <a:pt x="2311400" y="9182100"/>
                    </a:lnTo>
                    <a:cubicBezTo>
                      <a:pt x="2311400" y="9194800"/>
                      <a:pt x="2298700" y="9194800"/>
                      <a:pt x="2298700" y="9207500"/>
                    </a:cubicBezTo>
                    <a:cubicBezTo>
                      <a:pt x="2286000" y="9207500"/>
                      <a:pt x="2286000" y="9220200"/>
                      <a:pt x="2273300" y="9220200"/>
                    </a:cubicBezTo>
                    <a:lnTo>
                      <a:pt x="2222500" y="9220200"/>
                    </a:lnTo>
                    <a:cubicBezTo>
                      <a:pt x="2146300" y="9220200"/>
                      <a:pt x="2082800" y="9169400"/>
                      <a:pt x="2082800" y="9093200"/>
                    </a:cubicBezTo>
                    <a:lnTo>
                      <a:pt x="1968500" y="8407400"/>
                    </a:lnTo>
                    <a:cubicBezTo>
                      <a:pt x="1955800" y="8407400"/>
                      <a:pt x="1955800" y="8407400"/>
                      <a:pt x="1943100" y="8407400"/>
                    </a:cubicBezTo>
                    <a:lnTo>
                      <a:pt x="1828800" y="9093200"/>
                    </a:lnTo>
                    <a:cubicBezTo>
                      <a:pt x="1828800" y="9169400"/>
                      <a:pt x="1765300" y="9220200"/>
                      <a:pt x="1689100" y="9220200"/>
                    </a:cubicBezTo>
                    <a:lnTo>
                      <a:pt x="1638300" y="9220200"/>
                    </a:lnTo>
                    <a:cubicBezTo>
                      <a:pt x="1625600" y="9220200"/>
                      <a:pt x="1625600" y="9207500"/>
                      <a:pt x="1612900" y="9207500"/>
                    </a:cubicBezTo>
                    <a:cubicBezTo>
                      <a:pt x="1612900" y="9194800"/>
                      <a:pt x="1600200" y="9194800"/>
                      <a:pt x="1600200" y="9182100"/>
                    </a:cubicBezTo>
                    <a:lnTo>
                      <a:pt x="1676400" y="8369300"/>
                    </a:lnTo>
                    <a:lnTo>
                      <a:pt x="1739900" y="7924800"/>
                    </a:lnTo>
                    <a:moveTo>
                      <a:pt x="3289300" y="6959600"/>
                    </a:moveTo>
                    <a:cubicBezTo>
                      <a:pt x="3175000" y="6959600"/>
                      <a:pt x="3073400" y="7048500"/>
                      <a:pt x="3073400" y="7175500"/>
                    </a:cubicBezTo>
                    <a:lnTo>
                      <a:pt x="3073400" y="7239000"/>
                    </a:lnTo>
                    <a:cubicBezTo>
                      <a:pt x="3073400" y="7353300"/>
                      <a:pt x="3175000" y="7454900"/>
                      <a:pt x="3289300" y="7454900"/>
                    </a:cubicBezTo>
                    <a:cubicBezTo>
                      <a:pt x="3403600" y="7454900"/>
                      <a:pt x="3505200" y="7353300"/>
                      <a:pt x="3505200" y="7239000"/>
                    </a:cubicBezTo>
                    <a:lnTo>
                      <a:pt x="3505200" y="7175500"/>
                    </a:lnTo>
                    <a:cubicBezTo>
                      <a:pt x="3505200" y="7048500"/>
                      <a:pt x="3403600" y="6959600"/>
                      <a:pt x="3289300" y="6959600"/>
                    </a:cubicBezTo>
                    <a:moveTo>
                      <a:pt x="3073400" y="7924800"/>
                    </a:moveTo>
                    <a:cubicBezTo>
                      <a:pt x="3073400" y="7924800"/>
                      <a:pt x="3060700" y="7912100"/>
                      <a:pt x="3060700" y="7924800"/>
                    </a:cubicBezTo>
                    <a:lnTo>
                      <a:pt x="2908300" y="8280400"/>
                    </a:lnTo>
                    <a:cubicBezTo>
                      <a:pt x="2882900" y="8331200"/>
                      <a:pt x="2832100" y="8369300"/>
                      <a:pt x="2768600" y="8369300"/>
                    </a:cubicBezTo>
                    <a:lnTo>
                      <a:pt x="2705100" y="8369300"/>
                    </a:lnTo>
                    <a:cubicBezTo>
                      <a:pt x="2692400" y="8369300"/>
                      <a:pt x="2679700" y="8369300"/>
                      <a:pt x="2679700" y="8356600"/>
                    </a:cubicBezTo>
                    <a:cubicBezTo>
                      <a:pt x="2667000" y="8343900"/>
                      <a:pt x="2667000" y="8331200"/>
                      <a:pt x="2679700" y="8318500"/>
                    </a:cubicBezTo>
                    <a:lnTo>
                      <a:pt x="2870200" y="7874000"/>
                    </a:lnTo>
                    <a:lnTo>
                      <a:pt x="2933700" y="7696200"/>
                    </a:lnTo>
                    <a:cubicBezTo>
                      <a:pt x="2984500" y="7594600"/>
                      <a:pt x="3086100" y="7518400"/>
                      <a:pt x="3200400" y="7518400"/>
                    </a:cubicBezTo>
                    <a:lnTo>
                      <a:pt x="3378200" y="7518400"/>
                    </a:lnTo>
                    <a:cubicBezTo>
                      <a:pt x="3492500" y="7518400"/>
                      <a:pt x="3594100" y="7594600"/>
                      <a:pt x="3644900" y="7696200"/>
                    </a:cubicBezTo>
                    <a:lnTo>
                      <a:pt x="3708400" y="7874000"/>
                    </a:lnTo>
                    <a:lnTo>
                      <a:pt x="3898900" y="8318500"/>
                    </a:lnTo>
                    <a:cubicBezTo>
                      <a:pt x="3911600" y="8331200"/>
                      <a:pt x="3911600" y="8343900"/>
                      <a:pt x="3898900" y="8356600"/>
                    </a:cubicBezTo>
                    <a:cubicBezTo>
                      <a:pt x="3898900" y="8369300"/>
                      <a:pt x="3886200" y="8369300"/>
                      <a:pt x="3873500" y="8369300"/>
                    </a:cubicBezTo>
                    <a:lnTo>
                      <a:pt x="3810000" y="8369300"/>
                    </a:lnTo>
                    <a:cubicBezTo>
                      <a:pt x="3746500" y="8369300"/>
                      <a:pt x="3695700" y="8331200"/>
                      <a:pt x="3670300" y="8280400"/>
                    </a:cubicBezTo>
                    <a:lnTo>
                      <a:pt x="3517900" y="7924800"/>
                    </a:lnTo>
                    <a:cubicBezTo>
                      <a:pt x="3517900" y="7912100"/>
                      <a:pt x="3505200" y="7924800"/>
                      <a:pt x="3505200" y="7924800"/>
                    </a:cubicBezTo>
                    <a:lnTo>
                      <a:pt x="3568700" y="8369300"/>
                    </a:lnTo>
                    <a:lnTo>
                      <a:pt x="3644900" y="9182100"/>
                    </a:lnTo>
                    <a:cubicBezTo>
                      <a:pt x="3644900" y="9194800"/>
                      <a:pt x="3632200" y="9194800"/>
                      <a:pt x="3632200" y="9207500"/>
                    </a:cubicBezTo>
                    <a:cubicBezTo>
                      <a:pt x="3619500" y="9207500"/>
                      <a:pt x="3619500" y="9220200"/>
                      <a:pt x="3606800" y="9220200"/>
                    </a:cubicBezTo>
                    <a:lnTo>
                      <a:pt x="3556000" y="9220200"/>
                    </a:lnTo>
                    <a:cubicBezTo>
                      <a:pt x="3479800" y="9220200"/>
                      <a:pt x="3416300" y="9169400"/>
                      <a:pt x="3416300" y="9093200"/>
                    </a:cubicBezTo>
                    <a:lnTo>
                      <a:pt x="3302000" y="8407400"/>
                    </a:lnTo>
                    <a:cubicBezTo>
                      <a:pt x="3289300" y="8407400"/>
                      <a:pt x="3289300" y="8407400"/>
                      <a:pt x="3276600" y="8407400"/>
                    </a:cubicBezTo>
                    <a:lnTo>
                      <a:pt x="3162300" y="9093200"/>
                    </a:lnTo>
                    <a:cubicBezTo>
                      <a:pt x="3162300" y="9169400"/>
                      <a:pt x="3098800" y="9220200"/>
                      <a:pt x="3022600" y="9220200"/>
                    </a:cubicBezTo>
                    <a:lnTo>
                      <a:pt x="2971800" y="9220200"/>
                    </a:lnTo>
                    <a:cubicBezTo>
                      <a:pt x="2959100" y="9220200"/>
                      <a:pt x="2959100" y="9207500"/>
                      <a:pt x="2946400" y="9207500"/>
                    </a:cubicBezTo>
                    <a:cubicBezTo>
                      <a:pt x="2946400" y="9194800"/>
                      <a:pt x="2933700" y="9194800"/>
                      <a:pt x="2933700" y="9182100"/>
                    </a:cubicBezTo>
                    <a:lnTo>
                      <a:pt x="3009900" y="8369300"/>
                    </a:lnTo>
                    <a:lnTo>
                      <a:pt x="3073400" y="7924800"/>
                    </a:lnTo>
                    <a:moveTo>
                      <a:pt x="4622800" y="6959600"/>
                    </a:moveTo>
                    <a:cubicBezTo>
                      <a:pt x="4508500" y="6959600"/>
                      <a:pt x="4406900" y="7048500"/>
                      <a:pt x="4406900" y="7175500"/>
                    </a:cubicBezTo>
                    <a:lnTo>
                      <a:pt x="4406900" y="7239000"/>
                    </a:lnTo>
                    <a:cubicBezTo>
                      <a:pt x="4406900" y="7353300"/>
                      <a:pt x="4508500" y="7454900"/>
                      <a:pt x="4622800" y="7454900"/>
                    </a:cubicBezTo>
                    <a:cubicBezTo>
                      <a:pt x="4737100" y="7454900"/>
                      <a:pt x="4838700" y="7353300"/>
                      <a:pt x="4838700" y="7239000"/>
                    </a:cubicBezTo>
                    <a:lnTo>
                      <a:pt x="4838700" y="7175500"/>
                    </a:lnTo>
                    <a:cubicBezTo>
                      <a:pt x="4838700" y="7048500"/>
                      <a:pt x="4737100" y="6959600"/>
                      <a:pt x="4622800" y="6959600"/>
                    </a:cubicBezTo>
                    <a:moveTo>
                      <a:pt x="4406900" y="7924800"/>
                    </a:moveTo>
                    <a:cubicBezTo>
                      <a:pt x="4406900" y="7924800"/>
                      <a:pt x="4394200" y="7912100"/>
                      <a:pt x="4394200" y="7924800"/>
                    </a:cubicBezTo>
                    <a:lnTo>
                      <a:pt x="4241800" y="8280400"/>
                    </a:lnTo>
                    <a:cubicBezTo>
                      <a:pt x="4216400" y="8331200"/>
                      <a:pt x="4165600" y="8369300"/>
                      <a:pt x="4102100" y="8369300"/>
                    </a:cubicBezTo>
                    <a:lnTo>
                      <a:pt x="4038600" y="8369300"/>
                    </a:lnTo>
                    <a:cubicBezTo>
                      <a:pt x="4025900" y="8369300"/>
                      <a:pt x="4013200" y="8369300"/>
                      <a:pt x="4013200" y="8356600"/>
                    </a:cubicBezTo>
                    <a:cubicBezTo>
                      <a:pt x="4000500" y="8343900"/>
                      <a:pt x="4000500" y="8331200"/>
                      <a:pt x="4013200" y="8318500"/>
                    </a:cubicBezTo>
                    <a:lnTo>
                      <a:pt x="4203700" y="7874000"/>
                    </a:lnTo>
                    <a:lnTo>
                      <a:pt x="4267200" y="7696200"/>
                    </a:lnTo>
                    <a:cubicBezTo>
                      <a:pt x="4318000" y="7594600"/>
                      <a:pt x="4419600" y="7518400"/>
                      <a:pt x="4533900" y="7518400"/>
                    </a:cubicBezTo>
                    <a:lnTo>
                      <a:pt x="4711700" y="7518400"/>
                    </a:lnTo>
                    <a:cubicBezTo>
                      <a:pt x="4826000" y="7518400"/>
                      <a:pt x="4927600" y="7594600"/>
                      <a:pt x="4978400" y="7696200"/>
                    </a:cubicBezTo>
                    <a:lnTo>
                      <a:pt x="5041900" y="7874000"/>
                    </a:lnTo>
                    <a:lnTo>
                      <a:pt x="5232400" y="8318500"/>
                    </a:lnTo>
                    <a:cubicBezTo>
                      <a:pt x="5245100" y="8331200"/>
                      <a:pt x="5245100" y="8343900"/>
                      <a:pt x="5232400" y="8356600"/>
                    </a:cubicBezTo>
                    <a:cubicBezTo>
                      <a:pt x="5232400" y="8369300"/>
                      <a:pt x="5219700" y="8369300"/>
                      <a:pt x="5207000" y="8369300"/>
                    </a:cubicBezTo>
                    <a:lnTo>
                      <a:pt x="5143500" y="8369300"/>
                    </a:lnTo>
                    <a:cubicBezTo>
                      <a:pt x="5080000" y="8369300"/>
                      <a:pt x="5029200" y="8331200"/>
                      <a:pt x="5003800" y="8280400"/>
                    </a:cubicBezTo>
                    <a:lnTo>
                      <a:pt x="4851400" y="7924800"/>
                    </a:lnTo>
                    <a:cubicBezTo>
                      <a:pt x="4851400" y="7912100"/>
                      <a:pt x="4838700" y="7924800"/>
                      <a:pt x="4838700" y="7924800"/>
                    </a:cubicBezTo>
                    <a:lnTo>
                      <a:pt x="4902200" y="8369300"/>
                    </a:lnTo>
                    <a:lnTo>
                      <a:pt x="4978400" y="9182100"/>
                    </a:lnTo>
                    <a:cubicBezTo>
                      <a:pt x="4978400" y="9194800"/>
                      <a:pt x="4965700" y="9194800"/>
                      <a:pt x="4965700" y="9207500"/>
                    </a:cubicBezTo>
                    <a:cubicBezTo>
                      <a:pt x="4953000" y="9207500"/>
                      <a:pt x="4953000" y="9220200"/>
                      <a:pt x="4940300" y="9220200"/>
                    </a:cubicBezTo>
                    <a:lnTo>
                      <a:pt x="4889500" y="9220200"/>
                    </a:lnTo>
                    <a:cubicBezTo>
                      <a:pt x="4813300" y="9220200"/>
                      <a:pt x="4749800" y="9169400"/>
                      <a:pt x="4749800" y="9093200"/>
                    </a:cubicBezTo>
                    <a:lnTo>
                      <a:pt x="4635500" y="8407400"/>
                    </a:lnTo>
                    <a:cubicBezTo>
                      <a:pt x="4622800" y="8407400"/>
                      <a:pt x="4622800" y="8407400"/>
                      <a:pt x="4610100" y="8407400"/>
                    </a:cubicBezTo>
                    <a:lnTo>
                      <a:pt x="4495800" y="9093200"/>
                    </a:lnTo>
                    <a:cubicBezTo>
                      <a:pt x="4495800" y="9169400"/>
                      <a:pt x="4432300" y="9220200"/>
                      <a:pt x="4356100" y="9220200"/>
                    </a:cubicBezTo>
                    <a:lnTo>
                      <a:pt x="4305300" y="9220200"/>
                    </a:lnTo>
                    <a:cubicBezTo>
                      <a:pt x="4292600" y="9220200"/>
                      <a:pt x="4292600" y="9207500"/>
                      <a:pt x="4279900" y="9207500"/>
                    </a:cubicBezTo>
                    <a:cubicBezTo>
                      <a:pt x="4279900" y="9194800"/>
                      <a:pt x="4267200" y="9194800"/>
                      <a:pt x="4267200" y="9182100"/>
                    </a:cubicBezTo>
                    <a:lnTo>
                      <a:pt x="4343400" y="8369300"/>
                    </a:lnTo>
                    <a:lnTo>
                      <a:pt x="4406900" y="7924800"/>
                    </a:lnTo>
                    <a:moveTo>
                      <a:pt x="5956300" y="6959600"/>
                    </a:moveTo>
                    <a:cubicBezTo>
                      <a:pt x="5842000" y="6959600"/>
                      <a:pt x="5740400" y="7048500"/>
                      <a:pt x="5740400" y="7175500"/>
                    </a:cubicBezTo>
                    <a:lnTo>
                      <a:pt x="5740400" y="7239000"/>
                    </a:lnTo>
                    <a:cubicBezTo>
                      <a:pt x="5740400" y="7353300"/>
                      <a:pt x="5842000" y="7454900"/>
                      <a:pt x="5956300" y="7454900"/>
                    </a:cubicBezTo>
                    <a:cubicBezTo>
                      <a:pt x="6070600" y="7454900"/>
                      <a:pt x="6172200" y="7353300"/>
                      <a:pt x="6172200" y="7239000"/>
                    </a:cubicBezTo>
                    <a:lnTo>
                      <a:pt x="6172200" y="7175500"/>
                    </a:lnTo>
                    <a:cubicBezTo>
                      <a:pt x="6172200" y="7048500"/>
                      <a:pt x="6070600" y="6959600"/>
                      <a:pt x="5956300" y="6959600"/>
                    </a:cubicBezTo>
                    <a:moveTo>
                      <a:pt x="5740400" y="7924800"/>
                    </a:moveTo>
                    <a:cubicBezTo>
                      <a:pt x="5740400" y="7924800"/>
                      <a:pt x="5727700" y="7912100"/>
                      <a:pt x="5727700" y="7924800"/>
                    </a:cubicBezTo>
                    <a:lnTo>
                      <a:pt x="5575300" y="8280400"/>
                    </a:lnTo>
                    <a:cubicBezTo>
                      <a:pt x="5549900" y="8331200"/>
                      <a:pt x="5499100" y="8369300"/>
                      <a:pt x="5435600" y="8369300"/>
                    </a:cubicBezTo>
                    <a:lnTo>
                      <a:pt x="5372100" y="8369300"/>
                    </a:lnTo>
                    <a:cubicBezTo>
                      <a:pt x="5359400" y="8369300"/>
                      <a:pt x="5346700" y="8369300"/>
                      <a:pt x="5346700" y="8356600"/>
                    </a:cubicBezTo>
                    <a:cubicBezTo>
                      <a:pt x="5334000" y="8343900"/>
                      <a:pt x="5334000" y="8331200"/>
                      <a:pt x="5346700" y="8318500"/>
                    </a:cubicBezTo>
                    <a:lnTo>
                      <a:pt x="5537200" y="7874000"/>
                    </a:lnTo>
                    <a:lnTo>
                      <a:pt x="5600700" y="7696200"/>
                    </a:lnTo>
                    <a:cubicBezTo>
                      <a:pt x="5651500" y="7594600"/>
                      <a:pt x="5753100" y="7518400"/>
                      <a:pt x="5867400" y="7518400"/>
                    </a:cubicBezTo>
                    <a:lnTo>
                      <a:pt x="6045200" y="7518400"/>
                    </a:lnTo>
                    <a:cubicBezTo>
                      <a:pt x="6159500" y="7518400"/>
                      <a:pt x="6261100" y="7594600"/>
                      <a:pt x="6311900" y="7696200"/>
                    </a:cubicBezTo>
                    <a:lnTo>
                      <a:pt x="6375400" y="7874000"/>
                    </a:lnTo>
                    <a:lnTo>
                      <a:pt x="6565900" y="8318500"/>
                    </a:lnTo>
                    <a:cubicBezTo>
                      <a:pt x="6578600" y="8331200"/>
                      <a:pt x="6578600" y="8343900"/>
                      <a:pt x="6565900" y="8356600"/>
                    </a:cubicBezTo>
                    <a:cubicBezTo>
                      <a:pt x="6565900" y="8369300"/>
                      <a:pt x="6553200" y="8369300"/>
                      <a:pt x="6540500" y="8369300"/>
                    </a:cubicBezTo>
                    <a:lnTo>
                      <a:pt x="6477000" y="8369300"/>
                    </a:lnTo>
                    <a:cubicBezTo>
                      <a:pt x="6413500" y="8369300"/>
                      <a:pt x="6362700" y="8331200"/>
                      <a:pt x="6337300" y="8280400"/>
                    </a:cubicBezTo>
                    <a:lnTo>
                      <a:pt x="6184900" y="7924800"/>
                    </a:lnTo>
                    <a:cubicBezTo>
                      <a:pt x="6184900" y="7912100"/>
                      <a:pt x="6172200" y="7924800"/>
                      <a:pt x="6172200" y="7924800"/>
                    </a:cubicBezTo>
                    <a:lnTo>
                      <a:pt x="6235700" y="8369300"/>
                    </a:lnTo>
                    <a:lnTo>
                      <a:pt x="6311900" y="9182100"/>
                    </a:lnTo>
                    <a:cubicBezTo>
                      <a:pt x="6311900" y="9194800"/>
                      <a:pt x="6299200" y="9194800"/>
                      <a:pt x="6299200" y="9207500"/>
                    </a:cubicBezTo>
                    <a:cubicBezTo>
                      <a:pt x="6286500" y="9207500"/>
                      <a:pt x="6286500" y="9220200"/>
                      <a:pt x="6273800" y="9220200"/>
                    </a:cubicBezTo>
                    <a:lnTo>
                      <a:pt x="6223000" y="9220200"/>
                    </a:lnTo>
                    <a:cubicBezTo>
                      <a:pt x="6146800" y="9220200"/>
                      <a:pt x="6083300" y="9169400"/>
                      <a:pt x="6083300" y="9093200"/>
                    </a:cubicBezTo>
                    <a:lnTo>
                      <a:pt x="5969000" y="8407400"/>
                    </a:lnTo>
                    <a:cubicBezTo>
                      <a:pt x="5956300" y="8407400"/>
                      <a:pt x="5956300" y="8407400"/>
                      <a:pt x="5943600" y="8407400"/>
                    </a:cubicBezTo>
                    <a:lnTo>
                      <a:pt x="5829300" y="9093200"/>
                    </a:lnTo>
                    <a:cubicBezTo>
                      <a:pt x="5829300" y="9169400"/>
                      <a:pt x="5765800" y="9220200"/>
                      <a:pt x="5689600" y="9220200"/>
                    </a:cubicBezTo>
                    <a:lnTo>
                      <a:pt x="5638800" y="9220200"/>
                    </a:lnTo>
                    <a:cubicBezTo>
                      <a:pt x="5626100" y="9220200"/>
                      <a:pt x="5626100" y="9207500"/>
                      <a:pt x="5613400" y="9207500"/>
                    </a:cubicBezTo>
                    <a:cubicBezTo>
                      <a:pt x="5613400" y="9194800"/>
                      <a:pt x="5600700" y="9194800"/>
                      <a:pt x="5600700" y="9182100"/>
                    </a:cubicBezTo>
                    <a:lnTo>
                      <a:pt x="5676900" y="8369300"/>
                    </a:lnTo>
                    <a:lnTo>
                      <a:pt x="5740400" y="7924800"/>
                    </a:lnTo>
                    <a:moveTo>
                      <a:pt x="7289800" y="6959600"/>
                    </a:moveTo>
                    <a:cubicBezTo>
                      <a:pt x="7175500" y="6959600"/>
                      <a:pt x="7073900" y="7048500"/>
                      <a:pt x="7073900" y="7175500"/>
                    </a:cubicBezTo>
                    <a:lnTo>
                      <a:pt x="7073900" y="7239000"/>
                    </a:lnTo>
                    <a:cubicBezTo>
                      <a:pt x="7073900" y="7353300"/>
                      <a:pt x="7175500" y="7454900"/>
                      <a:pt x="7289800" y="7454900"/>
                    </a:cubicBezTo>
                    <a:cubicBezTo>
                      <a:pt x="7404100" y="7454900"/>
                      <a:pt x="7505700" y="7353300"/>
                      <a:pt x="7505700" y="7239000"/>
                    </a:cubicBezTo>
                    <a:lnTo>
                      <a:pt x="7505700" y="7175500"/>
                    </a:lnTo>
                    <a:cubicBezTo>
                      <a:pt x="7505700" y="7048500"/>
                      <a:pt x="7404100" y="6959600"/>
                      <a:pt x="7289800" y="6959600"/>
                    </a:cubicBezTo>
                    <a:moveTo>
                      <a:pt x="7073900" y="7924800"/>
                    </a:moveTo>
                    <a:cubicBezTo>
                      <a:pt x="7073900" y="7924800"/>
                      <a:pt x="7061200" y="7912100"/>
                      <a:pt x="7061200" y="7924800"/>
                    </a:cubicBezTo>
                    <a:lnTo>
                      <a:pt x="6908800" y="8280400"/>
                    </a:lnTo>
                    <a:cubicBezTo>
                      <a:pt x="6883400" y="8331200"/>
                      <a:pt x="6832600" y="8369300"/>
                      <a:pt x="6769100" y="8369300"/>
                    </a:cubicBezTo>
                    <a:lnTo>
                      <a:pt x="6705600" y="8369300"/>
                    </a:lnTo>
                    <a:cubicBezTo>
                      <a:pt x="6692900" y="8369300"/>
                      <a:pt x="6680200" y="8369300"/>
                      <a:pt x="6680200" y="8356600"/>
                    </a:cubicBezTo>
                    <a:cubicBezTo>
                      <a:pt x="6667500" y="8343900"/>
                      <a:pt x="6667500" y="8331200"/>
                      <a:pt x="6680200" y="8318500"/>
                    </a:cubicBezTo>
                    <a:lnTo>
                      <a:pt x="6870700" y="7874000"/>
                    </a:lnTo>
                    <a:lnTo>
                      <a:pt x="6934200" y="7696200"/>
                    </a:lnTo>
                    <a:cubicBezTo>
                      <a:pt x="6985000" y="7594600"/>
                      <a:pt x="7086600" y="7518400"/>
                      <a:pt x="7200900" y="7518400"/>
                    </a:cubicBezTo>
                    <a:lnTo>
                      <a:pt x="7378700" y="7518400"/>
                    </a:lnTo>
                    <a:cubicBezTo>
                      <a:pt x="7493000" y="7518400"/>
                      <a:pt x="7594600" y="7594600"/>
                      <a:pt x="7645400" y="7696200"/>
                    </a:cubicBezTo>
                    <a:lnTo>
                      <a:pt x="7708900" y="7874000"/>
                    </a:lnTo>
                    <a:lnTo>
                      <a:pt x="7899400" y="8318500"/>
                    </a:lnTo>
                    <a:cubicBezTo>
                      <a:pt x="7912100" y="8331200"/>
                      <a:pt x="7912100" y="8343900"/>
                      <a:pt x="7899400" y="8356600"/>
                    </a:cubicBezTo>
                    <a:cubicBezTo>
                      <a:pt x="7899400" y="8369300"/>
                      <a:pt x="7886700" y="8369300"/>
                      <a:pt x="7874000" y="8369300"/>
                    </a:cubicBezTo>
                    <a:lnTo>
                      <a:pt x="7810500" y="8369300"/>
                    </a:lnTo>
                    <a:cubicBezTo>
                      <a:pt x="7747000" y="8369300"/>
                      <a:pt x="7696200" y="8331200"/>
                      <a:pt x="7670800" y="8280400"/>
                    </a:cubicBezTo>
                    <a:lnTo>
                      <a:pt x="7518400" y="7924800"/>
                    </a:lnTo>
                    <a:cubicBezTo>
                      <a:pt x="7518400" y="7912100"/>
                      <a:pt x="7505700" y="7924800"/>
                      <a:pt x="7505700" y="7924800"/>
                    </a:cubicBezTo>
                    <a:lnTo>
                      <a:pt x="7569200" y="8369300"/>
                    </a:lnTo>
                    <a:lnTo>
                      <a:pt x="7645400" y="9182100"/>
                    </a:lnTo>
                    <a:cubicBezTo>
                      <a:pt x="7645400" y="9194800"/>
                      <a:pt x="7632700" y="9194800"/>
                      <a:pt x="7632700" y="9207500"/>
                    </a:cubicBezTo>
                    <a:cubicBezTo>
                      <a:pt x="7620000" y="9207500"/>
                      <a:pt x="7620000" y="9220200"/>
                      <a:pt x="7607300" y="9220200"/>
                    </a:cubicBezTo>
                    <a:lnTo>
                      <a:pt x="7556500" y="9220200"/>
                    </a:lnTo>
                    <a:cubicBezTo>
                      <a:pt x="7480300" y="9220200"/>
                      <a:pt x="7416800" y="9169400"/>
                      <a:pt x="7416800" y="9093200"/>
                    </a:cubicBezTo>
                    <a:lnTo>
                      <a:pt x="7302500" y="8407400"/>
                    </a:lnTo>
                    <a:cubicBezTo>
                      <a:pt x="7289800" y="8407400"/>
                      <a:pt x="7289800" y="8407400"/>
                      <a:pt x="7277100" y="8407400"/>
                    </a:cubicBezTo>
                    <a:lnTo>
                      <a:pt x="7162800" y="9093200"/>
                    </a:lnTo>
                    <a:cubicBezTo>
                      <a:pt x="7162800" y="9169400"/>
                      <a:pt x="7099300" y="9220200"/>
                      <a:pt x="7023100" y="9220200"/>
                    </a:cubicBezTo>
                    <a:lnTo>
                      <a:pt x="6972300" y="9220200"/>
                    </a:lnTo>
                    <a:cubicBezTo>
                      <a:pt x="6959600" y="9220200"/>
                      <a:pt x="6959600" y="9207500"/>
                      <a:pt x="6946900" y="9207500"/>
                    </a:cubicBezTo>
                    <a:cubicBezTo>
                      <a:pt x="6946900" y="9194800"/>
                      <a:pt x="6934200" y="9194800"/>
                      <a:pt x="6934200" y="9182100"/>
                    </a:cubicBezTo>
                    <a:lnTo>
                      <a:pt x="7010400" y="8369300"/>
                    </a:lnTo>
                    <a:lnTo>
                      <a:pt x="7073900" y="7924800"/>
                    </a:lnTo>
                    <a:moveTo>
                      <a:pt x="8623300" y="6959600"/>
                    </a:moveTo>
                    <a:cubicBezTo>
                      <a:pt x="8509000" y="6959600"/>
                      <a:pt x="8407400" y="7048500"/>
                      <a:pt x="8407400" y="7175500"/>
                    </a:cubicBezTo>
                    <a:lnTo>
                      <a:pt x="8407400" y="7239000"/>
                    </a:lnTo>
                    <a:cubicBezTo>
                      <a:pt x="8407400" y="7353300"/>
                      <a:pt x="8509000" y="7454900"/>
                      <a:pt x="8623300" y="7454900"/>
                    </a:cubicBezTo>
                    <a:cubicBezTo>
                      <a:pt x="8737600" y="7454900"/>
                      <a:pt x="8839200" y="7353300"/>
                      <a:pt x="8839200" y="7239000"/>
                    </a:cubicBezTo>
                    <a:lnTo>
                      <a:pt x="8839200" y="7175500"/>
                    </a:lnTo>
                    <a:cubicBezTo>
                      <a:pt x="8839200" y="7048500"/>
                      <a:pt x="8737600" y="6959600"/>
                      <a:pt x="8623300" y="6959600"/>
                    </a:cubicBezTo>
                    <a:moveTo>
                      <a:pt x="8407400" y="7924800"/>
                    </a:moveTo>
                    <a:cubicBezTo>
                      <a:pt x="8407400" y="7924800"/>
                      <a:pt x="8394700" y="7912100"/>
                      <a:pt x="8394700" y="7924800"/>
                    </a:cubicBezTo>
                    <a:lnTo>
                      <a:pt x="8242300" y="8280400"/>
                    </a:lnTo>
                    <a:cubicBezTo>
                      <a:pt x="8216900" y="8331200"/>
                      <a:pt x="8166100" y="8369300"/>
                      <a:pt x="8102600" y="8369300"/>
                    </a:cubicBezTo>
                    <a:lnTo>
                      <a:pt x="8039100" y="8369300"/>
                    </a:lnTo>
                    <a:cubicBezTo>
                      <a:pt x="8026400" y="8369300"/>
                      <a:pt x="8013700" y="8369300"/>
                      <a:pt x="8013700" y="8356600"/>
                    </a:cubicBezTo>
                    <a:cubicBezTo>
                      <a:pt x="8001000" y="8343900"/>
                      <a:pt x="8001000" y="8331200"/>
                      <a:pt x="8013700" y="8318500"/>
                    </a:cubicBezTo>
                    <a:lnTo>
                      <a:pt x="8204200" y="7874000"/>
                    </a:lnTo>
                    <a:lnTo>
                      <a:pt x="8267700" y="7696200"/>
                    </a:lnTo>
                    <a:cubicBezTo>
                      <a:pt x="8318500" y="7594600"/>
                      <a:pt x="8420100" y="7518400"/>
                      <a:pt x="8534400" y="7518400"/>
                    </a:cubicBezTo>
                    <a:lnTo>
                      <a:pt x="8712200" y="7518400"/>
                    </a:lnTo>
                    <a:cubicBezTo>
                      <a:pt x="8826500" y="7518400"/>
                      <a:pt x="8928100" y="7594600"/>
                      <a:pt x="8978900" y="7696200"/>
                    </a:cubicBezTo>
                    <a:lnTo>
                      <a:pt x="9042400" y="7874000"/>
                    </a:lnTo>
                    <a:lnTo>
                      <a:pt x="9232900" y="8318500"/>
                    </a:lnTo>
                    <a:cubicBezTo>
                      <a:pt x="9245600" y="8331200"/>
                      <a:pt x="9245600" y="8343900"/>
                      <a:pt x="9232900" y="8356600"/>
                    </a:cubicBezTo>
                    <a:cubicBezTo>
                      <a:pt x="9232900" y="8369300"/>
                      <a:pt x="9220200" y="8369300"/>
                      <a:pt x="9207500" y="8369300"/>
                    </a:cubicBezTo>
                    <a:lnTo>
                      <a:pt x="9144000" y="8369300"/>
                    </a:lnTo>
                    <a:cubicBezTo>
                      <a:pt x="9080500" y="8369300"/>
                      <a:pt x="9029700" y="8331200"/>
                      <a:pt x="9004300" y="8280400"/>
                    </a:cubicBezTo>
                    <a:lnTo>
                      <a:pt x="8851900" y="7924800"/>
                    </a:lnTo>
                    <a:cubicBezTo>
                      <a:pt x="8851900" y="7912100"/>
                      <a:pt x="8839200" y="7924800"/>
                      <a:pt x="8839200" y="7924800"/>
                    </a:cubicBezTo>
                    <a:lnTo>
                      <a:pt x="8902700" y="8369300"/>
                    </a:lnTo>
                    <a:lnTo>
                      <a:pt x="8978900" y="9182100"/>
                    </a:lnTo>
                    <a:cubicBezTo>
                      <a:pt x="8978900" y="9194800"/>
                      <a:pt x="8966200" y="9194800"/>
                      <a:pt x="8966200" y="9207500"/>
                    </a:cubicBezTo>
                    <a:cubicBezTo>
                      <a:pt x="8953500" y="9207500"/>
                      <a:pt x="8953500" y="9220200"/>
                      <a:pt x="8940800" y="9220200"/>
                    </a:cubicBezTo>
                    <a:lnTo>
                      <a:pt x="8890000" y="9220200"/>
                    </a:lnTo>
                    <a:cubicBezTo>
                      <a:pt x="8813800" y="9220200"/>
                      <a:pt x="8750300" y="9169400"/>
                      <a:pt x="8750300" y="9093200"/>
                    </a:cubicBezTo>
                    <a:lnTo>
                      <a:pt x="8636000" y="8407400"/>
                    </a:lnTo>
                    <a:cubicBezTo>
                      <a:pt x="8623300" y="8407400"/>
                      <a:pt x="8623300" y="8407400"/>
                      <a:pt x="8610600" y="8407400"/>
                    </a:cubicBezTo>
                    <a:lnTo>
                      <a:pt x="8496300" y="9093200"/>
                    </a:lnTo>
                    <a:cubicBezTo>
                      <a:pt x="8496300" y="9169400"/>
                      <a:pt x="8432800" y="9220200"/>
                      <a:pt x="8356600" y="9220200"/>
                    </a:cubicBezTo>
                    <a:lnTo>
                      <a:pt x="8305800" y="9220200"/>
                    </a:lnTo>
                    <a:cubicBezTo>
                      <a:pt x="8293100" y="9220200"/>
                      <a:pt x="8293100" y="9207500"/>
                      <a:pt x="8280400" y="9207500"/>
                    </a:cubicBezTo>
                    <a:cubicBezTo>
                      <a:pt x="8280400" y="9194800"/>
                      <a:pt x="8267700" y="9194800"/>
                      <a:pt x="8267700" y="9182100"/>
                    </a:cubicBezTo>
                    <a:lnTo>
                      <a:pt x="8343900" y="8369300"/>
                    </a:lnTo>
                    <a:lnTo>
                      <a:pt x="8407400" y="7924800"/>
                    </a:lnTo>
                  </a:path>
                </a:pathLst>
              </a:custGeom>
              <a:solidFill>
                <a:srgbClr val="FCD612"/>
              </a:solidFill>
            </p:spPr>
          </p:sp>
        </p:grpSp>
      </p:grpSp>
      <p:grpSp>
        <p:nvGrpSpPr>
          <p:cNvPr id="20" name="Group 20"/>
          <p:cNvGrpSpPr/>
          <p:nvPr/>
        </p:nvGrpSpPr>
        <p:grpSpPr>
          <a:xfrm>
            <a:off x="15523180" y="7621030"/>
            <a:ext cx="12959140" cy="23469557"/>
            <a:chOff x="0" y="0"/>
            <a:chExt cx="1199920" cy="2173107"/>
          </a:xfrm>
        </p:grpSpPr>
        <p:sp>
          <p:nvSpPr>
            <p:cNvPr id="21" name="Freeform 21"/>
            <p:cNvSpPr/>
            <p:nvPr/>
          </p:nvSpPr>
          <p:spPr>
            <a:xfrm>
              <a:off x="0" y="0"/>
              <a:ext cx="1199920" cy="2173107"/>
            </a:xfrm>
            <a:custGeom>
              <a:avLst/>
              <a:gdLst/>
              <a:ahLst/>
              <a:cxnLst/>
              <a:rect l="l" t="t" r="r" b="b"/>
              <a:pathLst>
                <a:path w="1199920" h="2173107">
                  <a:moveTo>
                    <a:pt x="19715" y="0"/>
                  </a:moveTo>
                  <a:lnTo>
                    <a:pt x="1180206" y="0"/>
                  </a:lnTo>
                  <a:cubicBezTo>
                    <a:pt x="1191094" y="0"/>
                    <a:pt x="1199920" y="8826"/>
                    <a:pt x="1199920" y="19715"/>
                  </a:cubicBezTo>
                  <a:lnTo>
                    <a:pt x="1199920" y="2153393"/>
                  </a:lnTo>
                  <a:cubicBezTo>
                    <a:pt x="1199920" y="2164281"/>
                    <a:pt x="1191094" y="2173107"/>
                    <a:pt x="1180206" y="2173107"/>
                  </a:cubicBezTo>
                  <a:lnTo>
                    <a:pt x="19715" y="2173107"/>
                  </a:lnTo>
                  <a:cubicBezTo>
                    <a:pt x="8826" y="2173107"/>
                    <a:pt x="0" y="2164281"/>
                    <a:pt x="0" y="2153393"/>
                  </a:cubicBezTo>
                  <a:lnTo>
                    <a:pt x="0" y="19715"/>
                  </a:lnTo>
                  <a:cubicBezTo>
                    <a:pt x="0" y="8826"/>
                    <a:pt x="8826" y="0"/>
                    <a:pt x="19715" y="0"/>
                  </a:cubicBezTo>
                  <a:close/>
                </a:path>
              </a:pathLst>
            </a:custGeom>
            <a:solidFill>
              <a:srgbClr val="FFFFFF"/>
            </a:solidFill>
            <a:ln w="38100" cap="rnd">
              <a:solidFill>
                <a:srgbClr val="E0E6ED"/>
              </a:solidFill>
              <a:prstDash val="solid"/>
              <a:round/>
            </a:ln>
          </p:spPr>
        </p:sp>
        <p:sp>
          <p:nvSpPr>
            <p:cNvPr id="22" name="TextBox 22"/>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26" name="Group 26"/>
          <p:cNvGrpSpPr/>
          <p:nvPr/>
        </p:nvGrpSpPr>
        <p:grpSpPr>
          <a:xfrm>
            <a:off x="16093082" y="16426510"/>
            <a:ext cx="4938389" cy="4237287"/>
            <a:chOff x="0" y="0"/>
            <a:chExt cx="6584519" cy="5649716"/>
          </a:xfrm>
        </p:grpSpPr>
        <p:pic>
          <p:nvPicPr>
            <p:cNvPr id="27" name="Picture 27"/>
            <p:cNvPicPr>
              <a:picLocks noChangeAspect="1"/>
            </p:cNvPicPr>
            <p:nvPr/>
          </p:nvPicPr>
          <p:blipFill>
            <a:blip r:embed="rId3"/>
            <a:srcRect l="11175" r="11175"/>
            <a:stretch>
              <a:fillRect/>
            </a:stretch>
          </p:blipFill>
          <p:spPr>
            <a:xfrm>
              <a:off x="0" y="0"/>
              <a:ext cx="6584519" cy="5649716"/>
            </a:xfrm>
            <a:prstGeom prst="rect">
              <a:avLst/>
            </a:prstGeom>
          </p:spPr>
        </p:pic>
      </p:grpSp>
      <p:grpSp>
        <p:nvGrpSpPr>
          <p:cNvPr id="28" name="Group 28"/>
          <p:cNvGrpSpPr/>
          <p:nvPr/>
        </p:nvGrpSpPr>
        <p:grpSpPr>
          <a:xfrm>
            <a:off x="16093082" y="21019474"/>
            <a:ext cx="2824650" cy="2818540"/>
            <a:chOff x="0" y="0"/>
            <a:chExt cx="3766200" cy="3758053"/>
          </a:xfrm>
        </p:grpSpPr>
        <p:pic>
          <p:nvPicPr>
            <p:cNvPr id="29" name="Picture 29"/>
            <p:cNvPicPr>
              <a:picLocks noChangeAspect="1"/>
            </p:cNvPicPr>
            <p:nvPr/>
          </p:nvPicPr>
          <p:blipFill>
            <a:blip r:embed="rId4"/>
            <a:srcRect l="16552" r="16552"/>
            <a:stretch>
              <a:fillRect/>
            </a:stretch>
          </p:blipFill>
          <p:spPr>
            <a:xfrm>
              <a:off x="0" y="0"/>
              <a:ext cx="3766200" cy="3758053"/>
            </a:xfrm>
            <a:prstGeom prst="rect">
              <a:avLst/>
            </a:prstGeom>
          </p:spPr>
        </p:pic>
      </p:grpSp>
      <p:grpSp>
        <p:nvGrpSpPr>
          <p:cNvPr id="30" name="Group 30"/>
          <p:cNvGrpSpPr/>
          <p:nvPr/>
        </p:nvGrpSpPr>
        <p:grpSpPr>
          <a:xfrm>
            <a:off x="19271099" y="21019474"/>
            <a:ext cx="4937799" cy="2818540"/>
            <a:chOff x="0" y="0"/>
            <a:chExt cx="6583732" cy="3758053"/>
          </a:xfrm>
        </p:grpSpPr>
        <p:pic>
          <p:nvPicPr>
            <p:cNvPr id="31" name="Picture 31"/>
            <p:cNvPicPr>
              <a:picLocks noChangeAspect="1"/>
            </p:cNvPicPr>
            <p:nvPr/>
          </p:nvPicPr>
          <p:blipFill>
            <a:blip r:embed="rId5"/>
            <a:srcRect l="12443" r="12443"/>
            <a:stretch>
              <a:fillRect/>
            </a:stretch>
          </p:blipFill>
          <p:spPr>
            <a:xfrm>
              <a:off x="0" y="0"/>
              <a:ext cx="6583732" cy="3758053"/>
            </a:xfrm>
            <a:prstGeom prst="rect">
              <a:avLst/>
            </a:prstGeom>
          </p:spPr>
        </p:pic>
      </p:grpSp>
      <p:grpSp>
        <p:nvGrpSpPr>
          <p:cNvPr id="32" name="Group 32"/>
          <p:cNvGrpSpPr/>
          <p:nvPr/>
        </p:nvGrpSpPr>
        <p:grpSpPr>
          <a:xfrm>
            <a:off x="16095513" y="24190776"/>
            <a:ext cx="8113384" cy="2839921"/>
            <a:chOff x="0" y="0"/>
            <a:chExt cx="10817846" cy="3786562"/>
          </a:xfrm>
        </p:grpSpPr>
        <p:pic>
          <p:nvPicPr>
            <p:cNvPr id="33" name="Picture 33"/>
            <p:cNvPicPr>
              <a:picLocks noChangeAspect="1"/>
            </p:cNvPicPr>
            <p:nvPr/>
          </p:nvPicPr>
          <p:blipFill>
            <a:blip r:embed="rId6"/>
            <a:srcRect t="23177" b="23177"/>
            <a:stretch>
              <a:fillRect/>
            </a:stretch>
          </p:blipFill>
          <p:spPr>
            <a:xfrm>
              <a:off x="0" y="0"/>
              <a:ext cx="10817846" cy="3786562"/>
            </a:xfrm>
            <a:prstGeom prst="rect">
              <a:avLst/>
            </a:prstGeom>
          </p:spPr>
        </p:pic>
      </p:grpSp>
      <p:grpSp>
        <p:nvGrpSpPr>
          <p:cNvPr id="34" name="Group 34"/>
          <p:cNvGrpSpPr/>
          <p:nvPr/>
        </p:nvGrpSpPr>
        <p:grpSpPr>
          <a:xfrm>
            <a:off x="24564498" y="22366839"/>
            <a:ext cx="3051505" cy="4663859"/>
            <a:chOff x="0" y="0"/>
            <a:chExt cx="4068674" cy="6218478"/>
          </a:xfrm>
        </p:grpSpPr>
        <p:pic>
          <p:nvPicPr>
            <p:cNvPr id="35" name="Picture 35"/>
            <p:cNvPicPr>
              <a:picLocks noChangeAspect="1"/>
            </p:cNvPicPr>
            <p:nvPr/>
          </p:nvPicPr>
          <p:blipFill>
            <a:blip r:embed="rId5"/>
            <a:srcRect l="35973" r="35973"/>
            <a:stretch>
              <a:fillRect/>
            </a:stretch>
          </p:blipFill>
          <p:spPr>
            <a:xfrm>
              <a:off x="0" y="0"/>
              <a:ext cx="4068674" cy="6218478"/>
            </a:xfrm>
            <a:prstGeom prst="rect">
              <a:avLst/>
            </a:prstGeom>
          </p:spPr>
        </p:pic>
      </p:grpSp>
      <p:grpSp>
        <p:nvGrpSpPr>
          <p:cNvPr id="36" name="Group 36"/>
          <p:cNvGrpSpPr/>
          <p:nvPr/>
        </p:nvGrpSpPr>
        <p:grpSpPr>
          <a:xfrm>
            <a:off x="24565088" y="19030893"/>
            <a:ext cx="3050915" cy="3004653"/>
            <a:chOff x="0" y="0"/>
            <a:chExt cx="4067887" cy="4006204"/>
          </a:xfrm>
        </p:grpSpPr>
        <p:pic>
          <p:nvPicPr>
            <p:cNvPr id="37" name="Picture 37"/>
            <p:cNvPicPr>
              <a:picLocks noChangeAspect="1"/>
            </p:cNvPicPr>
            <p:nvPr/>
          </p:nvPicPr>
          <p:blipFill>
            <a:blip r:embed="rId7"/>
            <a:srcRect l="16174" r="16174"/>
            <a:stretch>
              <a:fillRect/>
            </a:stretch>
          </p:blipFill>
          <p:spPr>
            <a:xfrm>
              <a:off x="0" y="0"/>
              <a:ext cx="4067887" cy="4006204"/>
            </a:xfrm>
            <a:prstGeom prst="rect">
              <a:avLst/>
            </a:prstGeom>
          </p:spPr>
        </p:pic>
      </p:grpSp>
      <p:grpSp>
        <p:nvGrpSpPr>
          <p:cNvPr id="38" name="Group 38"/>
          <p:cNvGrpSpPr/>
          <p:nvPr/>
        </p:nvGrpSpPr>
        <p:grpSpPr>
          <a:xfrm>
            <a:off x="24565088" y="16426510"/>
            <a:ext cx="3050915" cy="2274183"/>
            <a:chOff x="0" y="0"/>
            <a:chExt cx="4067887" cy="3032245"/>
          </a:xfrm>
        </p:grpSpPr>
        <p:pic>
          <p:nvPicPr>
            <p:cNvPr id="39" name="Picture 39"/>
            <p:cNvPicPr>
              <a:picLocks noChangeAspect="1"/>
            </p:cNvPicPr>
            <p:nvPr/>
          </p:nvPicPr>
          <p:blipFill>
            <a:blip r:embed="rId8"/>
            <a:srcRect l="6399" r="6399"/>
            <a:stretch>
              <a:fillRect/>
            </a:stretch>
          </p:blipFill>
          <p:spPr>
            <a:xfrm>
              <a:off x="0" y="0"/>
              <a:ext cx="4067887" cy="3032245"/>
            </a:xfrm>
            <a:prstGeom prst="rect">
              <a:avLst/>
            </a:prstGeom>
          </p:spPr>
        </p:pic>
      </p:grpSp>
      <p:grpSp>
        <p:nvGrpSpPr>
          <p:cNvPr id="40" name="Group 40"/>
          <p:cNvGrpSpPr/>
          <p:nvPr/>
        </p:nvGrpSpPr>
        <p:grpSpPr>
          <a:xfrm>
            <a:off x="21384248" y="16426510"/>
            <a:ext cx="2825240" cy="4237287"/>
            <a:chOff x="0" y="0"/>
            <a:chExt cx="3766986" cy="5649716"/>
          </a:xfrm>
        </p:grpSpPr>
        <p:pic>
          <p:nvPicPr>
            <p:cNvPr id="41" name="Picture 41"/>
            <p:cNvPicPr>
              <a:picLocks noChangeAspect="1"/>
            </p:cNvPicPr>
            <p:nvPr/>
          </p:nvPicPr>
          <p:blipFill>
            <a:blip r:embed="rId9"/>
            <a:srcRect l="55" r="55"/>
            <a:stretch>
              <a:fillRect/>
            </a:stretch>
          </p:blipFill>
          <p:spPr>
            <a:xfrm>
              <a:off x="0" y="0"/>
              <a:ext cx="3766986" cy="5649716"/>
            </a:xfrm>
            <a:prstGeom prst="rect">
              <a:avLst/>
            </a:prstGeom>
          </p:spPr>
        </p:pic>
      </p:grpSp>
      <p:grpSp>
        <p:nvGrpSpPr>
          <p:cNvPr id="42" name="Group 42"/>
          <p:cNvGrpSpPr/>
          <p:nvPr/>
        </p:nvGrpSpPr>
        <p:grpSpPr>
          <a:xfrm>
            <a:off x="1184988" y="8804126"/>
            <a:ext cx="13647947" cy="22286462"/>
            <a:chOff x="0" y="0"/>
            <a:chExt cx="1263699" cy="2063561"/>
          </a:xfrm>
        </p:grpSpPr>
        <p:sp>
          <p:nvSpPr>
            <p:cNvPr id="43" name="Freeform 43"/>
            <p:cNvSpPr/>
            <p:nvPr/>
          </p:nvSpPr>
          <p:spPr>
            <a:xfrm>
              <a:off x="0" y="0"/>
              <a:ext cx="1263699" cy="2063561"/>
            </a:xfrm>
            <a:custGeom>
              <a:avLst/>
              <a:gdLst/>
              <a:ahLst/>
              <a:cxnLst/>
              <a:rect l="l" t="t" r="r" b="b"/>
              <a:pathLst>
                <a:path w="1263699" h="2063561">
                  <a:moveTo>
                    <a:pt x="18720" y="0"/>
                  </a:moveTo>
                  <a:lnTo>
                    <a:pt x="1244979" y="0"/>
                  </a:lnTo>
                  <a:cubicBezTo>
                    <a:pt x="1249944" y="0"/>
                    <a:pt x="1254705" y="1972"/>
                    <a:pt x="1258216" y="5483"/>
                  </a:cubicBezTo>
                  <a:cubicBezTo>
                    <a:pt x="1261726" y="8993"/>
                    <a:pt x="1263699" y="13755"/>
                    <a:pt x="1263699" y="18720"/>
                  </a:cubicBezTo>
                  <a:lnTo>
                    <a:pt x="1263699" y="2044842"/>
                  </a:lnTo>
                  <a:cubicBezTo>
                    <a:pt x="1263699" y="2049806"/>
                    <a:pt x="1261726" y="2054568"/>
                    <a:pt x="1258216" y="2058078"/>
                  </a:cubicBezTo>
                  <a:cubicBezTo>
                    <a:pt x="1254705" y="2061589"/>
                    <a:pt x="1249944" y="2063561"/>
                    <a:pt x="1244979" y="2063561"/>
                  </a:cubicBezTo>
                  <a:lnTo>
                    <a:pt x="18720" y="2063561"/>
                  </a:lnTo>
                  <a:cubicBezTo>
                    <a:pt x="13755" y="2063561"/>
                    <a:pt x="8993" y="2061589"/>
                    <a:pt x="5483" y="2058078"/>
                  </a:cubicBezTo>
                  <a:cubicBezTo>
                    <a:pt x="1972" y="2054568"/>
                    <a:pt x="0" y="2049806"/>
                    <a:pt x="0" y="2044842"/>
                  </a:cubicBezTo>
                  <a:lnTo>
                    <a:pt x="0" y="18720"/>
                  </a:lnTo>
                  <a:cubicBezTo>
                    <a:pt x="0" y="13755"/>
                    <a:pt x="1972" y="8993"/>
                    <a:pt x="5483" y="5483"/>
                  </a:cubicBezTo>
                  <a:cubicBezTo>
                    <a:pt x="8993" y="1972"/>
                    <a:pt x="13755" y="0"/>
                    <a:pt x="18720" y="0"/>
                  </a:cubicBezTo>
                  <a:close/>
                </a:path>
              </a:pathLst>
            </a:custGeom>
            <a:solidFill>
              <a:srgbClr val="FFFFFF"/>
            </a:solidFill>
            <a:ln w="38100" cap="rnd">
              <a:solidFill>
                <a:srgbClr val="E0E6ED"/>
              </a:solidFill>
              <a:prstDash val="solid"/>
              <a:round/>
            </a:ln>
          </p:spPr>
        </p:sp>
        <p:sp>
          <p:nvSpPr>
            <p:cNvPr id="44" name="TextBox 44"/>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45" name="Group 45"/>
          <p:cNvGrpSpPr/>
          <p:nvPr/>
        </p:nvGrpSpPr>
        <p:grpSpPr>
          <a:xfrm>
            <a:off x="8420159" y="15139299"/>
            <a:ext cx="5881520" cy="5466229"/>
            <a:chOff x="0" y="0"/>
            <a:chExt cx="7842026" cy="7288306"/>
          </a:xfrm>
        </p:grpSpPr>
        <p:sp>
          <p:nvSpPr>
            <p:cNvPr id="46" name="TextBox 46"/>
            <p:cNvSpPr txBox="1"/>
            <p:nvPr/>
          </p:nvSpPr>
          <p:spPr>
            <a:xfrm>
              <a:off x="1043029" y="6916445"/>
              <a:ext cx="835168"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1</a:t>
              </a:r>
            </a:p>
          </p:txBody>
        </p:sp>
        <p:sp>
          <p:nvSpPr>
            <p:cNvPr id="47" name="TextBox 47"/>
            <p:cNvSpPr txBox="1"/>
            <p:nvPr/>
          </p:nvSpPr>
          <p:spPr>
            <a:xfrm>
              <a:off x="2458790" y="6916445"/>
              <a:ext cx="839831"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2</a:t>
              </a:r>
            </a:p>
          </p:txBody>
        </p:sp>
        <p:sp>
          <p:nvSpPr>
            <p:cNvPr id="48" name="TextBox 48"/>
            <p:cNvSpPr txBox="1"/>
            <p:nvPr/>
          </p:nvSpPr>
          <p:spPr>
            <a:xfrm>
              <a:off x="3872510" y="6916445"/>
              <a:ext cx="848574"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3</a:t>
              </a:r>
            </a:p>
          </p:txBody>
        </p:sp>
        <p:sp>
          <p:nvSpPr>
            <p:cNvPr id="49" name="TextBox 49"/>
            <p:cNvSpPr txBox="1"/>
            <p:nvPr/>
          </p:nvSpPr>
          <p:spPr>
            <a:xfrm>
              <a:off x="5287105" y="6916445"/>
              <a:ext cx="855568"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4</a:t>
              </a:r>
            </a:p>
          </p:txBody>
        </p:sp>
        <p:sp>
          <p:nvSpPr>
            <p:cNvPr id="50" name="TextBox 50"/>
            <p:cNvSpPr txBox="1"/>
            <p:nvPr/>
          </p:nvSpPr>
          <p:spPr>
            <a:xfrm>
              <a:off x="6707193" y="6916445"/>
              <a:ext cx="851575"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5</a:t>
              </a:r>
            </a:p>
          </p:txBody>
        </p:sp>
        <p:grpSp>
          <p:nvGrpSpPr>
            <p:cNvPr id="51" name="Group 51"/>
            <p:cNvGrpSpPr>
              <a:grpSpLocks noChangeAspect="1"/>
            </p:cNvGrpSpPr>
            <p:nvPr/>
          </p:nvGrpSpPr>
          <p:grpSpPr>
            <a:xfrm>
              <a:off x="751567" y="166880"/>
              <a:ext cx="7090459" cy="6647538"/>
              <a:chOff x="0" y="0"/>
              <a:chExt cx="21945600" cy="20574721"/>
            </a:xfrm>
          </p:grpSpPr>
          <p:sp>
            <p:nvSpPr>
              <p:cNvPr id="52" name="Freeform 52"/>
              <p:cNvSpPr/>
              <p:nvPr/>
            </p:nvSpPr>
            <p:spPr>
              <a:xfrm>
                <a:off x="0" y="-6350"/>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3" name="Freeform 53"/>
              <p:cNvSpPr/>
              <p:nvPr/>
            </p:nvSpPr>
            <p:spPr>
              <a:xfrm>
                <a:off x="0" y="4108594"/>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4" name="Freeform 54"/>
              <p:cNvSpPr/>
              <p:nvPr/>
            </p:nvSpPr>
            <p:spPr>
              <a:xfrm>
                <a:off x="0" y="8223538"/>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5" name="Freeform 55"/>
              <p:cNvSpPr/>
              <p:nvPr/>
            </p:nvSpPr>
            <p:spPr>
              <a:xfrm>
                <a:off x="0" y="12338483"/>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6" name="Freeform 56"/>
              <p:cNvSpPr/>
              <p:nvPr/>
            </p:nvSpPr>
            <p:spPr>
              <a:xfrm>
                <a:off x="0" y="16453427"/>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7" name="Freeform 57"/>
              <p:cNvSpPr/>
              <p:nvPr/>
            </p:nvSpPr>
            <p:spPr>
              <a:xfrm>
                <a:off x="0" y="20568371"/>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60000"/>
                </a:srgbClr>
              </a:solidFill>
            </p:spPr>
          </p:sp>
        </p:grpSp>
        <p:sp>
          <p:nvSpPr>
            <p:cNvPr id="58" name="TextBox 58"/>
            <p:cNvSpPr txBox="1"/>
            <p:nvPr/>
          </p:nvSpPr>
          <p:spPr>
            <a:xfrm>
              <a:off x="74168" y="-38100"/>
              <a:ext cx="537273"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125 </a:t>
              </a:r>
            </a:p>
          </p:txBody>
        </p:sp>
        <p:sp>
          <p:nvSpPr>
            <p:cNvPr id="59" name="TextBox 59"/>
            <p:cNvSpPr txBox="1"/>
            <p:nvPr/>
          </p:nvSpPr>
          <p:spPr>
            <a:xfrm>
              <a:off x="0" y="1291408"/>
              <a:ext cx="611440"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100 </a:t>
              </a:r>
            </a:p>
          </p:txBody>
        </p:sp>
        <p:sp>
          <p:nvSpPr>
            <p:cNvPr id="60" name="TextBox 60"/>
            <p:cNvSpPr txBox="1"/>
            <p:nvPr/>
          </p:nvSpPr>
          <p:spPr>
            <a:xfrm>
              <a:off x="238911" y="2620915"/>
              <a:ext cx="372530"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75 </a:t>
              </a:r>
            </a:p>
          </p:txBody>
        </p:sp>
        <p:sp>
          <p:nvSpPr>
            <p:cNvPr id="61" name="TextBox 61"/>
            <p:cNvSpPr txBox="1"/>
            <p:nvPr/>
          </p:nvSpPr>
          <p:spPr>
            <a:xfrm>
              <a:off x="180334" y="3950423"/>
              <a:ext cx="431106"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50 </a:t>
              </a:r>
            </a:p>
          </p:txBody>
        </p:sp>
        <p:sp>
          <p:nvSpPr>
            <p:cNvPr id="62" name="TextBox 62"/>
            <p:cNvSpPr txBox="1"/>
            <p:nvPr/>
          </p:nvSpPr>
          <p:spPr>
            <a:xfrm>
              <a:off x="223320" y="5279931"/>
              <a:ext cx="388121"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25 </a:t>
              </a:r>
            </a:p>
          </p:txBody>
        </p:sp>
        <p:sp>
          <p:nvSpPr>
            <p:cNvPr id="63" name="TextBox 63"/>
            <p:cNvSpPr txBox="1"/>
            <p:nvPr/>
          </p:nvSpPr>
          <p:spPr>
            <a:xfrm>
              <a:off x="345922" y="6609438"/>
              <a:ext cx="265518"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0 </a:t>
              </a:r>
            </a:p>
          </p:txBody>
        </p:sp>
        <p:grpSp>
          <p:nvGrpSpPr>
            <p:cNvPr id="64" name="Group 64"/>
            <p:cNvGrpSpPr>
              <a:grpSpLocks noChangeAspect="1"/>
            </p:cNvGrpSpPr>
            <p:nvPr/>
          </p:nvGrpSpPr>
          <p:grpSpPr>
            <a:xfrm>
              <a:off x="1460613" y="220060"/>
              <a:ext cx="5672367" cy="6594358"/>
              <a:chOff x="2194560" y="164598"/>
              <a:chExt cx="17556480" cy="20410123"/>
            </a:xfrm>
          </p:grpSpPr>
          <p:sp>
            <p:nvSpPr>
              <p:cNvPr id="65" name="Freeform 65"/>
              <p:cNvSpPr/>
              <p:nvPr/>
            </p:nvSpPr>
            <p:spPr>
              <a:xfrm>
                <a:off x="2194560" y="164598"/>
                <a:ext cx="17556479" cy="20410123"/>
              </a:xfrm>
              <a:custGeom>
                <a:avLst/>
                <a:gdLst/>
                <a:ahLst/>
                <a:cxnLst/>
                <a:rect l="l" t="t" r="r" b="b"/>
                <a:pathLst>
                  <a:path w="17556479" h="20410123">
                    <a:moveTo>
                      <a:pt x="0" y="20410123"/>
                    </a:moveTo>
                    <a:lnTo>
                      <a:pt x="0" y="15472190"/>
                    </a:lnTo>
                    <a:lnTo>
                      <a:pt x="4389120" y="12838626"/>
                    </a:lnTo>
                    <a:lnTo>
                      <a:pt x="8778240" y="6748508"/>
                    </a:lnTo>
                    <a:lnTo>
                      <a:pt x="13167360" y="6419313"/>
                    </a:lnTo>
                    <a:lnTo>
                      <a:pt x="17556479" y="0"/>
                    </a:lnTo>
                    <a:lnTo>
                      <a:pt x="17556479" y="20410123"/>
                    </a:lnTo>
                    <a:close/>
                  </a:path>
                </a:pathLst>
              </a:custGeom>
              <a:solidFill>
                <a:srgbClr val="9EA2A2">
                  <a:alpha val="64706"/>
                </a:srgbClr>
              </a:solidFill>
            </p:spPr>
          </p:sp>
          <p:sp>
            <p:nvSpPr>
              <p:cNvPr id="66" name="Freeform 66"/>
              <p:cNvSpPr/>
              <p:nvPr/>
            </p:nvSpPr>
            <p:spPr>
              <a:xfrm>
                <a:off x="2194560" y="7077704"/>
                <a:ext cx="17556479" cy="13497016"/>
              </a:xfrm>
              <a:custGeom>
                <a:avLst/>
                <a:gdLst/>
                <a:ahLst/>
                <a:cxnLst/>
                <a:rect l="l" t="t" r="r" b="b"/>
                <a:pathLst>
                  <a:path w="17556479" h="13497016">
                    <a:moveTo>
                      <a:pt x="0" y="13497017"/>
                    </a:moveTo>
                    <a:lnTo>
                      <a:pt x="0" y="11521844"/>
                    </a:lnTo>
                    <a:lnTo>
                      <a:pt x="4389120" y="10863454"/>
                    </a:lnTo>
                    <a:lnTo>
                      <a:pt x="8778240" y="3950347"/>
                    </a:lnTo>
                    <a:lnTo>
                      <a:pt x="13167360" y="6090117"/>
                    </a:lnTo>
                    <a:lnTo>
                      <a:pt x="17556479" y="0"/>
                    </a:lnTo>
                    <a:lnTo>
                      <a:pt x="17556479" y="13497017"/>
                    </a:lnTo>
                    <a:close/>
                  </a:path>
                </a:pathLst>
              </a:custGeom>
              <a:solidFill>
                <a:srgbClr val="FCD612">
                  <a:alpha val="64706"/>
                </a:srgbClr>
              </a:solidFill>
            </p:spPr>
          </p:sp>
          <p:sp>
            <p:nvSpPr>
              <p:cNvPr id="67" name="Freeform 67"/>
              <p:cNvSpPr/>
              <p:nvPr/>
            </p:nvSpPr>
            <p:spPr>
              <a:xfrm>
                <a:off x="2194560" y="14320007"/>
                <a:ext cx="17556479" cy="6254714"/>
              </a:xfrm>
              <a:custGeom>
                <a:avLst/>
                <a:gdLst/>
                <a:ahLst/>
                <a:cxnLst/>
                <a:rect l="l" t="t" r="r" b="b"/>
                <a:pathLst>
                  <a:path w="17556479" h="6254714">
                    <a:moveTo>
                      <a:pt x="0" y="6254714"/>
                    </a:moveTo>
                    <a:lnTo>
                      <a:pt x="0" y="6254714"/>
                    </a:lnTo>
                    <a:lnTo>
                      <a:pt x="4389120" y="4279541"/>
                    </a:lnTo>
                    <a:lnTo>
                      <a:pt x="8778240" y="0"/>
                    </a:lnTo>
                    <a:lnTo>
                      <a:pt x="13167360" y="1316781"/>
                    </a:lnTo>
                    <a:lnTo>
                      <a:pt x="17556479" y="987586"/>
                    </a:lnTo>
                    <a:lnTo>
                      <a:pt x="17556479" y="6254714"/>
                    </a:lnTo>
                    <a:close/>
                  </a:path>
                </a:pathLst>
              </a:custGeom>
              <a:solidFill>
                <a:srgbClr val="0C2340">
                  <a:alpha val="64706"/>
                </a:srgbClr>
              </a:solidFill>
            </p:spPr>
          </p:sp>
        </p:grpSp>
      </p:grpSp>
      <p:grpSp>
        <p:nvGrpSpPr>
          <p:cNvPr id="71" name="Group 71"/>
          <p:cNvGrpSpPr/>
          <p:nvPr/>
        </p:nvGrpSpPr>
        <p:grpSpPr>
          <a:xfrm>
            <a:off x="36551592" y="1198507"/>
            <a:ext cx="5183886" cy="5249331"/>
            <a:chOff x="0" y="0"/>
            <a:chExt cx="802667" cy="812800"/>
          </a:xfrm>
        </p:grpSpPr>
        <p:sp>
          <p:nvSpPr>
            <p:cNvPr id="72" name="Freeform 72"/>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38100" cap="sq">
              <a:solidFill>
                <a:srgbClr val="9EA2A2"/>
              </a:solidFill>
              <a:prstDash val="solid"/>
              <a:miter/>
            </a:ln>
          </p:spPr>
        </p:sp>
        <p:sp>
          <p:nvSpPr>
            <p:cNvPr id="73" name="TextBox 73"/>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74" name="Freeform 74"/>
          <p:cNvSpPr/>
          <p:nvPr/>
        </p:nvSpPr>
        <p:spPr>
          <a:xfrm>
            <a:off x="37113678" y="1786043"/>
            <a:ext cx="4074259" cy="4074259"/>
          </a:xfrm>
          <a:custGeom>
            <a:avLst/>
            <a:gdLst/>
            <a:ahLst/>
            <a:cxnLst/>
            <a:rect l="l" t="t" r="r" b="b"/>
            <a:pathLst>
              <a:path w="4074259" h="4074259">
                <a:moveTo>
                  <a:pt x="0" y="0"/>
                </a:moveTo>
                <a:lnTo>
                  <a:pt x="4074259" y="0"/>
                </a:lnTo>
                <a:lnTo>
                  <a:pt x="4074259" y="4074259"/>
                </a:lnTo>
                <a:lnTo>
                  <a:pt x="0" y="4074259"/>
                </a:lnTo>
                <a:lnTo>
                  <a:pt x="0" y="0"/>
                </a:lnTo>
                <a:close/>
              </a:path>
            </a:pathLst>
          </a:custGeom>
          <a:blipFill>
            <a:blip r:embed="rId10"/>
            <a:stretch>
              <a:fillRect/>
            </a:stretch>
          </a:blipFill>
        </p:spPr>
      </p:sp>
      <p:grpSp>
        <p:nvGrpSpPr>
          <p:cNvPr id="90" name="Group 89">
            <a:extLst>
              <a:ext uri="{FF2B5EF4-FFF2-40B4-BE49-F238E27FC236}">
                <a16:creationId xmlns:a16="http://schemas.microsoft.com/office/drawing/2014/main" id="{B5BF2F97-1A43-3154-E0E3-2950E2E8018B}"/>
              </a:ext>
            </a:extLst>
          </p:cNvPr>
          <p:cNvGrpSpPr/>
          <p:nvPr/>
        </p:nvGrpSpPr>
        <p:grpSpPr>
          <a:xfrm>
            <a:off x="30135103" y="7770392"/>
            <a:ext cx="11307839" cy="1432467"/>
            <a:chOff x="30135103" y="7770392"/>
            <a:chExt cx="11307839" cy="1432467"/>
          </a:xfrm>
        </p:grpSpPr>
        <p:grpSp>
          <p:nvGrpSpPr>
            <p:cNvPr id="13" name="Group 13"/>
            <p:cNvGrpSpPr/>
            <p:nvPr/>
          </p:nvGrpSpPr>
          <p:grpSpPr>
            <a:xfrm>
              <a:off x="30135103" y="7770392"/>
              <a:ext cx="11307839" cy="1432467"/>
              <a:chOff x="0" y="0"/>
              <a:chExt cx="1047022" cy="132636"/>
            </a:xfrm>
          </p:grpSpPr>
          <p:sp>
            <p:nvSpPr>
              <p:cNvPr id="14" name="Freeform 14"/>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sp>
          <p:sp>
            <p:nvSpPr>
              <p:cNvPr id="15" name="TextBox 15"/>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75" name="TextBox 75"/>
            <p:cNvSpPr txBox="1"/>
            <p:nvPr/>
          </p:nvSpPr>
          <p:spPr>
            <a:xfrm>
              <a:off x="31958103" y="8048485"/>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grpSp>
        <p:nvGrpSpPr>
          <p:cNvPr id="89" name="Group 88">
            <a:extLst>
              <a:ext uri="{FF2B5EF4-FFF2-40B4-BE49-F238E27FC236}">
                <a16:creationId xmlns:a16="http://schemas.microsoft.com/office/drawing/2014/main" id="{B3BFEC64-B443-3EA1-7421-21915748EAD7}"/>
              </a:ext>
            </a:extLst>
          </p:cNvPr>
          <p:cNvGrpSpPr/>
          <p:nvPr/>
        </p:nvGrpSpPr>
        <p:grpSpPr>
          <a:xfrm>
            <a:off x="16291680" y="6904797"/>
            <a:ext cx="11307839" cy="1432467"/>
            <a:chOff x="16291680" y="6904797"/>
            <a:chExt cx="11307839" cy="1432467"/>
          </a:xfrm>
        </p:grpSpPr>
        <p:grpSp>
          <p:nvGrpSpPr>
            <p:cNvPr id="23" name="Group 23"/>
            <p:cNvGrpSpPr/>
            <p:nvPr/>
          </p:nvGrpSpPr>
          <p:grpSpPr>
            <a:xfrm>
              <a:off x="16291680" y="6904797"/>
              <a:ext cx="11307839" cy="1432467"/>
              <a:chOff x="0" y="0"/>
              <a:chExt cx="1047022" cy="132636"/>
            </a:xfrm>
          </p:grpSpPr>
          <p:sp>
            <p:nvSpPr>
              <p:cNvPr id="24" name="Freeform 24"/>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sp>
          <p:sp>
            <p:nvSpPr>
              <p:cNvPr id="25" name="TextBox 25"/>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76" name="TextBox 76"/>
            <p:cNvSpPr txBox="1"/>
            <p:nvPr/>
          </p:nvSpPr>
          <p:spPr>
            <a:xfrm>
              <a:off x="18114680" y="7182889"/>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sp>
        <p:nvSpPr>
          <p:cNvPr id="77" name="TextBox 77"/>
          <p:cNvSpPr txBox="1"/>
          <p:nvPr/>
        </p:nvSpPr>
        <p:spPr>
          <a:xfrm>
            <a:off x="7529950" y="4191110"/>
            <a:ext cx="27999009" cy="774764"/>
          </a:xfrm>
          <a:prstGeom prst="rect">
            <a:avLst/>
          </a:prstGeom>
        </p:spPr>
        <p:txBody>
          <a:bodyPr wrap="square" lIns="0" tIns="0" rIns="0" bIns="0" rtlCol="0" anchor="t">
            <a:spAutoFit/>
          </a:bodyPr>
          <a:lstStyle/>
          <a:p>
            <a:pPr>
              <a:lnSpc>
                <a:spcPts val="6533"/>
              </a:lnSpc>
            </a:pPr>
            <a:r>
              <a:rPr lang="en-US" sz="4666" spc="443" dirty="0">
                <a:solidFill>
                  <a:srgbClr val="0C2240"/>
                </a:solidFill>
                <a:latin typeface="Roboto"/>
              </a:rPr>
              <a:t>SUSAN JONES</a:t>
            </a:r>
          </a:p>
        </p:txBody>
      </p:sp>
      <p:sp>
        <p:nvSpPr>
          <p:cNvPr id="78" name="TextBox 78"/>
          <p:cNvSpPr txBox="1"/>
          <p:nvPr/>
        </p:nvSpPr>
        <p:spPr>
          <a:xfrm>
            <a:off x="30013924" y="16932335"/>
            <a:ext cx="7661840" cy="1060905"/>
          </a:xfrm>
          <a:prstGeom prst="rect">
            <a:avLst/>
          </a:prstGeom>
        </p:spPr>
        <p:txBody>
          <a:bodyPr lIns="0" tIns="0" rIns="0" bIns="0" rtlCol="0" anchor="t">
            <a:spAutoFit/>
          </a:bodyPr>
          <a:lstStyle/>
          <a:p>
            <a:pPr marL="0" lvl="0" indent="0" algn="l">
              <a:lnSpc>
                <a:spcPts val="8361"/>
              </a:lnSpc>
              <a:spcBef>
                <a:spcPct val="0"/>
              </a:spcBef>
            </a:pPr>
            <a:r>
              <a:rPr lang="en-US" sz="6967" b="1" spc="-174" dirty="0">
                <a:solidFill>
                  <a:srgbClr val="092342"/>
                </a:solidFill>
                <a:latin typeface="Frutiger LT Pro 45 Light" panose="020B0403030504020204" pitchFamily="34" charset="77"/>
              </a:rPr>
              <a:t>Header Text</a:t>
            </a:r>
          </a:p>
        </p:txBody>
      </p:sp>
      <p:sp>
        <p:nvSpPr>
          <p:cNvPr id="79" name="TextBox 79"/>
          <p:cNvSpPr txBox="1"/>
          <p:nvPr/>
        </p:nvSpPr>
        <p:spPr>
          <a:xfrm>
            <a:off x="30012016" y="18462252"/>
            <a:ext cx="11706415" cy="11739624"/>
          </a:xfrm>
          <a:prstGeom prst="rect">
            <a:avLst/>
          </a:prstGeom>
        </p:spPr>
        <p:txBody>
          <a:bodyPr lIns="0" tIns="0" rIns="0" bIns="0" rtlCol="0" anchor="t">
            <a:spAutoFit/>
          </a:bodyPr>
          <a:lstStyle/>
          <a:p>
            <a:pPr>
              <a:lnSpc>
                <a:spcPts val="5387"/>
              </a:lnSpc>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srationeit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quaerat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0" name="TextBox 80"/>
          <p:cNvSpPr txBox="1"/>
          <p:nvPr/>
        </p:nvSpPr>
        <p:spPr>
          <a:xfrm>
            <a:off x="30013924" y="10362067"/>
            <a:ext cx="6537668" cy="5506764"/>
          </a:xfrm>
          <a:prstGeom prst="rect">
            <a:avLst/>
          </a:prstGeom>
        </p:spPr>
        <p:txBody>
          <a:bodyPr lIns="0" tIns="0" rIns="0" bIns="0" rtlCol="0" anchor="t">
            <a:spAutoFit/>
          </a:bodyPr>
          <a:lstStyle/>
          <a:p>
            <a:pPr algn="l">
              <a:lnSpc>
                <a:spcPts val="5373"/>
              </a:lnSpc>
            </a:pPr>
            <a:r>
              <a:rPr lang="en-US" sz="4400" spc="-103">
                <a:solidFill>
                  <a:srgbClr val="092342"/>
                </a:solidFill>
                <a:latin typeface="Calibri" panose="020F0502020204030204" pitchFamily="34" charset="0"/>
                <a:cs typeface="Calibri" panose="020F0502020204030204" pitchFamily="34" charset="0"/>
              </a:rPr>
              <a:t>Quia non numquam eius modi tempora incidunt ut labore et dolra incidunt ut labore et dolore magnam aliquam quaerat voluptatem. Ut enim ad miniore magnam aliquam quaerat voluptatem. Ut enim ad minima veniam.</a:t>
            </a:r>
          </a:p>
        </p:txBody>
      </p:sp>
      <p:sp>
        <p:nvSpPr>
          <p:cNvPr id="81" name="TextBox 81"/>
          <p:cNvSpPr txBox="1"/>
          <p:nvPr/>
        </p:nvSpPr>
        <p:spPr>
          <a:xfrm>
            <a:off x="2046248" y="15522420"/>
            <a:ext cx="5972058" cy="5507149"/>
          </a:xfrm>
          <a:prstGeom prst="rect">
            <a:avLst/>
          </a:prstGeom>
        </p:spPr>
        <p:txBody>
          <a:bodyPr lIns="0" tIns="0" rIns="0" bIns="0" rtlCol="0" anchor="t">
            <a:spAutoFit/>
          </a:bodyPr>
          <a:lstStyle/>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od.</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2" name="TextBox 82"/>
          <p:cNvSpPr txBox="1"/>
          <p:nvPr/>
        </p:nvSpPr>
        <p:spPr>
          <a:xfrm>
            <a:off x="2048156" y="21254347"/>
            <a:ext cx="11230614" cy="9670789"/>
          </a:xfrm>
          <a:prstGeom prst="rect">
            <a:avLst/>
          </a:prstGeom>
        </p:spPr>
        <p:txBody>
          <a:bodyPr lIns="0" tIns="0" rIns="0" bIns="0" rtlCol="0" anchor="t">
            <a:spAutoFit/>
          </a:bodyPr>
          <a:lstStyle/>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quire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t, sed quire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ca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ratioca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qre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quaerat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3" name="TextBox 83"/>
          <p:cNvSpPr txBox="1"/>
          <p:nvPr/>
        </p:nvSpPr>
        <p:spPr>
          <a:xfrm>
            <a:off x="2048156" y="10206951"/>
            <a:ext cx="11940299" cy="4130811"/>
          </a:xfrm>
          <a:prstGeom prst="rect">
            <a:avLst/>
          </a:prstGeom>
        </p:spPr>
        <p:txBody>
          <a:bodyPr lIns="0" tIns="0" rIns="0" bIns="0" rtlCol="0" anchor="t">
            <a:spAutoFit/>
          </a:bodyPr>
          <a:lstStyle/>
          <a:p>
            <a:pPr marL="0" lvl="0" indent="0" algn="l">
              <a:lnSpc>
                <a:spcPts val="5387"/>
              </a:lnSpc>
              <a:spcBef>
                <a:spcPct val="0"/>
              </a:spcBef>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p:txBody>
      </p:sp>
      <p:sp>
        <p:nvSpPr>
          <p:cNvPr id="84" name="TextBox 84"/>
          <p:cNvSpPr txBox="1"/>
          <p:nvPr/>
        </p:nvSpPr>
        <p:spPr>
          <a:xfrm>
            <a:off x="37907500" y="9582599"/>
            <a:ext cx="3486713" cy="1342996"/>
          </a:xfrm>
          <a:prstGeom prst="rect">
            <a:avLst/>
          </a:prstGeom>
        </p:spPr>
        <p:txBody>
          <a:bodyPr wrap="square" lIns="0" tIns="0" rIns="0" bIns="0" rtlCol="0" anchor="t">
            <a:spAutoFit/>
          </a:bodyPr>
          <a:lstStyle/>
          <a:p>
            <a:pPr algn="r">
              <a:lnSpc>
                <a:spcPts val="11290"/>
              </a:lnSpc>
            </a:pPr>
            <a:r>
              <a:rPr lang="en-US" sz="8064" b="1" dirty="0">
                <a:solidFill>
                  <a:srgbClr val="0033A0"/>
                </a:solidFill>
                <a:latin typeface="Frutiger LT Pro 95 UltraBlack" panose="020B0602020204020204" pitchFamily="34" charset="77"/>
              </a:rPr>
              <a:t>37%</a:t>
            </a:r>
          </a:p>
        </p:txBody>
      </p:sp>
      <p:sp>
        <p:nvSpPr>
          <p:cNvPr id="85" name="TextBox 85"/>
          <p:cNvSpPr txBox="1"/>
          <p:nvPr/>
        </p:nvSpPr>
        <p:spPr>
          <a:xfrm>
            <a:off x="16520939" y="8962866"/>
            <a:ext cx="11078581" cy="7593297"/>
          </a:xfrm>
          <a:prstGeom prst="rect">
            <a:avLst/>
          </a:prstGeom>
        </p:spPr>
        <p:txBody>
          <a:bodyPr lIns="0" tIns="0" rIns="0" bIns="0" rtlCol="0" anchor="t">
            <a:spAutoFit/>
          </a:bodyPr>
          <a:lstStyle/>
          <a:p>
            <a:pPr>
              <a:lnSpc>
                <a:spcPts val="5387"/>
              </a:lnSpc>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u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grpSp>
        <p:nvGrpSpPr>
          <p:cNvPr id="88" name="Group 87">
            <a:extLst>
              <a:ext uri="{FF2B5EF4-FFF2-40B4-BE49-F238E27FC236}">
                <a16:creationId xmlns:a16="http://schemas.microsoft.com/office/drawing/2014/main" id="{64FCD1E3-B678-2E19-C272-4CE69DBD18B4}"/>
              </a:ext>
            </a:extLst>
          </p:cNvPr>
          <p:cNvGrpSpPr/>
          <p:nvPr/>
        </p:nvGrpSpPr>
        <p:grpSpPr>
          <a:xfrm>
            <a:off x="2355042" y="7770392"/>
            <a:ext cx="11307839" cy="1432467"/>
            <a:chOff x="2355042" y="7770392"/>
            <a:chExt cx="11307839" cy="1432467"/>
          </a:xfrm>
        </p:grpSpPr>
        <p:grpSp>
          <p:nvGrpSpPr>
            <p:cNvPr id="68" name="Group 68"/>
            <p:cNvGrpSpPr/>
            <p:nvPr/>
          </p:nvGrpSpPr>
          <p:grpSpPr>
            <a:xfrm>
              <a:off x="2355042" y="7770392"/>
              <a:ext cx="11307839" cy="1432467"/>
              <a:chOff x="0" y="0"/>
              <a:chExt cx="1047022" cy="132636"/>
            </a:xfrm>
          </p:grpSpPr>
          <p:sp>
            <p:nvSpPr>
              <p:cNvPr id="69" name="Freeform 69"/>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sp>
          <p:sp>
            <p:nvSpPr>
              <p:cNvPr id="70" name="TextBox 70"/>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86" name="TextBox 86"/>
            <p:cNvSpPr txBox="1"/>
            <p:nvPr/>
          </p:nvSpPr>
          <p:spPr>
            <a:xfrm>
              <a:off x="4178042" y="8048485"/>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sp>
        <p:nvSpPr>
          <p:cNvPr id="87" name="TextBox 87"/>
          <p:cNvSpPr txBox="1"/>
          <p:nvPr/>
        </p:nvSpPr>
        <p:spPr>
          <a:xfrm>
            <a:off x="15680780" y="27667515"/>
            <a:ext cx="12529641" cy="602729"/>
          </a:xfrm>
          <a:prstGeom prst="rect">
            <a:avLst/>
          </a:prstGeom>
        </p:spPr>
        <p:txBody>
          <a:bodyPr lIns="0" tIns="0" rIns="0" bIns="0" rtlCol="0" anchor="t">
            <a:spAutoFit/>
          </a:bodyPr>
          <a:lstStyle/>
          <a:p>
            <a:pPr algn="ctr">
              <a:lnSpc>
                <a:spcPts val="5039"/>
              </a:lnSpc>
            </a:pPr>
            <a:r>
              <a:rPr lang="en-US" sz="3600" dirty="0">
                <a:solidFill>
                  <a:srgbClr val="737373"/>
                </a:solidFill>
                <a:latin typeface="Calibri" panose="020F0502020204030204" pitchFamily="34" charset="0"/>
                <a:cs typeface="Calibri" panose="020F0502020204030204" pitchFamily="34" charset="0"/>
              </a:rPr>
              <a:t>SPECIAL THANKS TO...</a:t>
            </a:r>
          </a:p>
        </p:txBody>
      </p:sp>
      <p:pic>
        <p:nvPicPr>
          <p:cNvPr id="2" name="Picture 1">
            <a:extLst>
              <a:ext uri="{FF2B5EF4-FFF2-40B4-BE49-F238E27FC236}">
                <a16:creationId xmlns:a16="http://schemas.microsoft.com/office/drawing/2014/main" id="{9073436C-7380-4087-EC9D-A50CB2F421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61250" y="1383941"/>
            <a:ext cx="5486400" cy="5486400"/>
          </a:xfrm>
          <a:prstGeom prst="rect">
            <a:avLst/>
          </a:prstGeom>
        </p:spPr>
      </p:pic>
      <p:pic>
        <p:nvPicPr>
          <p:cNvPr id="4" name="Picture 3">
            <a:extLst>
              <a:ext uri="{FF2B5EF4-FFF2-40B4-BE49-F238E27FC236}">
                <a16:creationId xmlns:a16="http://schemas.microsoft.com/office/drawing/2014/main" id="{4E7B7FAC-3EAB-5CD5-33D6-307BF64527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896756" y="10402793"/>
            <a:ext cx="5486400" cy="5486400"/>
          </a:xfrm>
          <a:prstGeom prst="rect">
            <a:avLst/>
          </a:prstGeom>
        </p:spPr>
      </p:pic>
      <p:pic>
        <p:nvPicPr>
          <p:cNvPr id="91" name="Picture 90">
            <a:extLst>
              <a:ext uri="{FF2B5EF4-FFF2-40B4-BE49-F238E27FC236}">
                <a16:creationId xmlns:a16="http://schemas.microsoft.com/office/drawing/2014/main" id="{A2F97631-1E36-3882-BDF5-147F34303A7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771001" y="19179099"/>
            <a:ext cx="5486400" cy="5486400"/>
          </a:xfrm>
          <a:prstGeom prst="rect">
            <a:avLst/>
          </a:prstGeom>
        </p:spPr>
      </p:pic>
      <p:pic>
        <p:nvPicPr>
          <p:cNvPr id="92" name="Picture 91">
            <a:extLst>
              <a:ext uri="{FF2B5EF4-FFF2-40B4-BE49-F238E27FC236}">
                <a16:creationId xmlns:a16="http://schemas.microsoft.com/office/drawing/2014/main" id="{C55D9ED0-5171-DEB5-1FD1-0A252D0D38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27187" y="15628724"/>
            <a:ext cx="5486400" cy="5486400"/>
          </a:xfrm>
          <a:prstGeom prst="rect">
            <a:avLst/>
          </a:prstGeom>
        </p:spPr>
      </p:pic>
    </p:spTree>
    <p:extLst>
      <p:ext uri="{BB962C8B-B14F-4D97-AF65-F5344CB8AC3E}">
        <p14:creationId xmlns:p14="http://schemas.microsoft.com/office/powerpoint/2010/main" val="2894168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9DA67E5DB04345AE92936A7C1FC95D" ma:contentTypeVersion="19" ma:contentTypeDescription="Create a new document." ma:contentTypeScope="" ma:versionID="2627db37e27771a58610d346462d39f3">
  <xsd:schema xmlns:xsd="http://www.w3.org/2001/XMLSchema" xmlns:xs="http://www.w3.org/2001/XMLSchema" xmlns:p="http://schemas.microsoft.com/office/2006/metadata/properties" xmlns:ns1="http://schemas.microsoft.com/sharepoint/v3" xmlns:ns2="d2bf0e0c-3d5c-4d4c-9f68-0e53574581be" xmlns:ns3="a9ad7dbe-b4d2-4d8d-8c65-81f402226c4f" targetNamespace="http://schemas.microsoft.com/office/2006/metadata/properties" ma:root="true" ma:fieldsID="4439c473a50abf31ee4ff34036f45267" ns1:_="" ns2:_="" ns3:_="">
    <xsd:import namespace="http://schemas.microsoft.com/sharepoint/v3"/>
    <xsd:import namespace="d2bf0e0c-3d5c-4d4c-9f68-0e53574581be"/>
    <xsd:import namespace="a9ad7dbe-b4d2-4d8d-8c65-81f402226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f0e0c-3d5c-4d4c-9f68-0e53574581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ad7dbe-b4d2-4d8d-8c65-81f402226c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39aa93a-7df6-454b-bb3f-94cf2bf617d1}" ma:internalName="TaxCatchAll" ma:showField="CatchAllData" ma:web="a9ad7dbe-b4d2-4d8d-8c65-81f402226c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94233B-5FF0-4E49-A557-A729F4368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bf0e0c-3d5c-4d4c-9f68-0e53574581be"/>
    <ds:schemaRef ds:uri="a9ad7dbe-b4d2-4d8d-8c65-81f402226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211E7A-E16B-4299-95AB-B5E63BF28A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191</TotalTime>
  <Words>800</Words>
  <Application>Microsoft Macintosh PowerPoint</Application>
  <PresentationFormat>Custom</PresentationFormat>
  <Paragraphs>74</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Frutiger LT Pro 95 UltraBlack</vt:lpstr>
      <vt:lpstr>Canva Sans</vt:lpstr>
      <vt:lpstr>Roboto</vt:lpstr>
      <vt:lpstr>Frutiger LT Pro 55 Roman</vt:lpstr>
      <vt:lpstr>Frutiger LT Pro 45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(48 × 36 in)</dc:title>
  <cp:lastModifiedBy>Murphy, Jessica</cp:lastModifiedBy>
  <cp:revision>3</cp:revision>
  <dcterms:created xsi:type="dcterms:W3CDTF">2006-08-16T00:00:00Z</dcterms:created>
  <dcterms:modified xsi:type="dcterms:W3CDTF">2023-11-17T19:44:54Z</dcterms:modified>
  <dc:identifier>DAFexHCI6X0</dc:identifier>
</cp:coreProperties>
</file>